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59" r:id="rId5"/>
    <p:sldId id="261" r:id="rId6"/>
    <p:sldId id="260" r:id="rId7"/>
    <p:sldId id="262" r:id="rId8"/>
    <p:sldId id="275" r:id="rId9"/>
    <p:sldId id="276" r:id="rId10"/>
    <p:sldId id="263" r:id="rId11"/>
    <p:sldId id="264" r:id="rId12"/>
    <p:sldId id="265" r:id="rId13"/>
    <p:sldId id="274" r:id="rId14"/>
    <p:sldId id="266" r:id="rId15"/>
    <p:sldId id="267" r:id="rId16"/>
    <p:sldId id="268" r:id="rId17"/>
    <p:sldId id="269" r:id="rId18"/>
    <p:sldId id="278" r:id="rId19"/>
    <p:sldId id="270" r:id="rId20"/>
    <p:sldId id="271" r:id="rId21"/>
    <p:sldId id="273" r:id="rId22"/>
    <p:sldId id="272" r:id="rId23"/>
    <p:sldId id="277"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7" autoAdjust="0"/>
    <p:restoredTop sz="90300" autoAdjust="0"/>
  </p:normalViewPr>
  <p:slideViewPr>
    <p:cSldViewPr snapToGrid="0">
      <p:cViewPr>
        <p:scale>
          <a:sx n="75" d="100"/>
          <a:sy n="75" d="100"/>
        </p:scale>
        <p:origin x="-414" y="-14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70FC03-2F58-4405-81D8-D7CA460A13BF}" type="datetimeFigureOut">
              <a:rPr lang="en-US" smtClean="0"/>
              <a:t>6/5/2013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CF2F15-AAB0-47CC-ABE6-246BB1B46D0F}" type="slidenum">
              <a:rPr lang="en-US" smtClean="0"/>
              <a:t>‹#›</a:t>
            </a:fld>
            <a:endParaRPr lang="en-US"/>
          </a:p>
        </p:txBody>
      </p:sp>
    </p:spTree>
    <p:extLst>
      <p:ext uri="{BB962C8B-B14F-4D97-AF65-F5344CB8AC3E}">
        <p14:creationId xmlns:p14="http://schemas.microsoft.com/office/powerpoint/2010/main" val="36657428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7E8F10E-7DDF-46EF-9E56-419A6503D662}" type="datetime1">
              <a:rPr lang="en-US" smtClean="0"/>
              <a:t>6/5/2013</a:t>
            </a:fld>
            <a:endParaRPr lang="en-US"/>
          </a:p>
        </p:txBody>
      </p:sp>
      <p:sp>
        <p:nvSpPr>
          <p:cNvPr id="5" name="Footer Placeholder 4"/>
          <p:cNvSpPr>
            <a:spLocks noGrp="1"/>
          </p:cNvSpPr>
          <p:nvPr>
            <p:ph type="ftr" sz="quarter" idx="11"/>
          </p:nvPr>
        </p:nvSpPr>
        <p:spPr/>
        <p:txBody>
          <a:bodyPr/>
          <a:lstStyle/>
          <a:p>
            <a:r>
              <a:rPr lang="en-US" smtClean="0"/>
              <a:t>subodhbdt@gmail.com 01823793132</a:t>
            </a:r>
            <a:endParaRPr lang="en-US"/>
          </a:p>
        </p:txBody>
      </p:sp>
      <p:sp>
        <p:nvSpPr>
          <p:cNvPr id="6" name="Slide Number Placeholder 5"/>
          <p:cNvSpPr>
            <a:spLocks noGrp="1"/>
          </p:cNvSpPr>
          <p:nvPr>
            <p:ph type="sldNum" sz="quarter" idx="12"/>
          </p:nvPr>
        </p:nvSpPr>
        <p:spPr/>
        <p:txBody>
          <a:bodyPr/>
          <a:lstStyle/>
          <a:p>
            <a:fld id="{FCE56AA4-27BF-4BAA-B895-974EDA0D7C32}" type="slidenum">
              <a:rPr lang="en-US" smtClean="0"/>
              <a:t>‹#›</a:t>
            </a:fld>
            <a:endParaRPr lang="en-US"/>
          </a:p>
        </p:txBody>
      </p:sp>
    </p:spTree>
    <p:extLst>
      <p:ext uri="{BB962C8B-B14F-4D97-AF65-F5344CB8AC3E}">
        <p14:creationId xmlns:p14="http://schemas.microsoft.com/office/powerpoint/2010/main" val="22750004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807FA8-795F-4C6F-B148-C99F989F6B29}" type="datetime1">
              <a:rPr lang="en-US" smtClean="0"/>
              <a:t>6/5/2013</a:t>
            </a:fld>
            <a:endParaRPr lang="en-US"/>
          </a:p>
        </p:txBody>
      </p:sp>
      <p:sp>
        <p:nvSpPr>
          <p:cNvPr id="5" name="Footer Placeholder 4"/>
          <p:cNvSpPr>
            <a:spLocks noGrp="1"/>
          </p:cNvSpPr>
          <p:nvPr>
            <p:ph type="ftr" sz="quarter" idx="11"/>
          </p:nvPr>
        </p:nvSpPr>
        <p:spPr/>
        <p:txBody>
          <a:bodyPr/>
          <a:lstStyle/>
          <a:p>
            <a:r>
              <a:rPr lang="en-US" smtClean="0"/>
              <a:t>subodhbdt@gmail.com 01823793132</a:t>
            </a:r>
            <a:endParaRPr lang="en-US"/>
          </a:p>
        </p:txBody>
      </p:sp>
      <p:sp>
        <p:nvSpPr>
          <p:cNvPr id="6" name="Slide Number Placeholder 5"/>
          <p:cNvSpPr>
            <a:spLocks noGrp="1"/>
          </p:cNvSpPr>
          <p:nvPr>
            <p:ph type="sldNum" sz="quarter" idx="12"/>
          </p:nvPr>
        </p:nvSpPr>
        <p:spPr/>
        <p:txBody>
          <a:bodyPr/>
          <a:lstStyle/>
          <a:p>
            <a:fld id="{FCE56AA4-27BF-4BAA-B895-974EDA0D7C32}" type="slidenum">
              <a:rPr lang="en-US" smtClean="0"/>
              <a:t>‹#›</a:t>
            </a:fld>
            <a:endParaRPr lang="en-US"/>
          </a:p>
        </p:txBody>
      </p:sp>
    </p:spTree>
    <p:extLst>
      <p:ext uri="{BB962C8B-B14F-4D97-AF65-F5344CB8AC3E}">
        <p14:creationId xmlns:p14="http://schemas.microsoft.com/office/powerpoint/2010/main" val="1501577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8368B8-986D-4AE9-AD6B-6D4E21C78F95}" type="datetime1">
              <a:rPr lang="en-US" smtClean="0"/>
              <a:t>6/5/2013</a:t>
            </a:fld>
            <a:endParaRPr lang="en-US"/>
          </a:p>
        </p:txBody>
      </p:sp>
      <p:sp>
        <p:nvSpPr>
          <p:cNvPr id="5" name="Footer Placeholder 4"/>
          <p:cNvSpPr>
            <a:spLocks noGrp="1"/>
          </p:cNvSpPr>
          <p:nvPr>
            <p:ph type="ftr" sz="quarter" idx="11"/>
          </p:nvPr>
        </p:nvSpPr>
        <p:spPr/>
        <p:txBody>
          <a:bodyPr/>
          <a:lstStyle/>
          <a:p>
            <a:r>
              <a:rPr lang="en-US" smtClean="0"/>
              <a:t>subodhbdt@gmail.com 01823793132</a:t>
            </a:r>
            <a:endParaRPr lang="en-US"/>
          </a:p>
        </p:txBody>
      </p:sp>
      <p:sp>
        <p:nvSpPr>
          <p:cNvPr id="6" name="Slide Number Placeholder 5"/>
          <p:cNvSpPr>
            <a:spLocks noGrp="1"/>
          </p:cNvSpPr>
          <p:nvPr>
            <p:ph type="sldNum" sz="quarter" idx="12"/>
          </p:nvPr>
        </p:nvSpPr>
        <p:spPr/>
        <p:txBody>
          <a:bodyPr/>
          <a:lstStyle/>
          <a:p>
            <a:fld id="{FCE56AA4-27BF-4BAA-B895-974EDA0D7C32}" type="slidenum">
              <a:rPr lang="en-US" smtClean="0"/>
              <a:t>‹#›</a:t>
            </a:fld>
            <a:endParaRPr lang="en-US"/>
          </a:p>
        </p:txBody>
      </p:sp>
    </p:spTree>
    <p:extLst>
      <p:ext uri="{BB962C8B-B14F-4D97-AF65-F5344CB8AC3E}">
        <p14:creationId xmlns:p14="http://schemas.microsoft.com/office/powerpoint/2010/main" val="14139438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77ED573-0FE1-44B1-949C-1BDA11E93427}" type="datetime1">
              <a:rPr lang="en-US" smtClean="0"/>
              <a:t>6/5/2013</a:t>
            </a:fld>
            <a:endParaRPr lang="en-US"/>
          </a:p>
        </p:txBody>
      </p:sp>
      <p:sp>
        <p:nvSpPr>
          <p:cNvPr id="6" name="Footer Placeholder 5"/>
          <p:cNvSpPr>
            <a:spLocks noGrp="1"/>
          </p:cNvSpPr>
          <p:nvPr>
            <p:ph type="ftr" sz="quarter" idx="11"/>
          </p:nvPr>
        </p:nvSpPr>
        <p:spPr/>
        <p:txBody>
          <a:bodyPr/>
          <a:lstStyle/>
          <a:p>
            <a:r>
              <a:rPr lang="en-US" smtClean="0"/>
              <a:t>subodhbdt@gmail.com 01823793132</a:t>
            </a:r>
            <a:endParaRPr lang="en-US"/>
          </a:p>
        </p:txBody>
      </p:sp>
      <p:sp>
        <p:nvSpPr>
          <p:cNvPr id="7" name="Slide Number Placeholder 6"/>
          <p:cNvSpPr>
            <a:spLocks noGrp="1"/>
          </p:cNvSpPr>
          <p:nvPr>
            <p:ph type="sldNum" sz="quarter" idx="12"/>
          </p:nvPr>
        </p:nvSpPr>
        <p:spPr/>
        <p:txBody>
          <a:bodyPr/>
          <a:lstStyle/>
          <a:p>
            <a:fld id="{FCE56AA4-27BF-4BAA-B895-974EDA0D7C32}" type="slidenum">
              <a:rPr lang="en-US" smtClean="0"/>
              <a:t>‹#›</a:t>
            </a:fld>
            <a:endParaRPr lang="en-US"/>
          </a:p>
        </p:txBody>
      </p:sp>
    </p:spTree>
    <p:extLst>
      <p:ext uri="{BB962C8B-B14F-4D97-AF65-F5344CB8AC3E}">
        <p14:creationId xmlns:p14="http://schemas.microsoft.com/office/powerpoint/2010/main" val="2767733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6149A91-329B-4FFD-8710-478056560040}" type="datetime1">
              <a:rPr lang="en-US" smtClean="0"/>
              <a:t>6/5/2013</a:t>
            </a:fld>
            <a:endParaRPr lang="en-US"/>
          </a:p>
        </p:txBody>
      </p:sp>
      <p:sp>
        <p:nvSpPr>
          <p:cNvPr id="8" name="Footer Placeholder 7"/>
          <p:cNvSpPr>
            <a:spLocks noGrp="1"/>
          </p:cNvSpPr>
          <p:nvPr>
            <p:ph type="ftr" sz="quarter" idx="11"/>
          </p:nvPr>
        </p:nvSpPr>
        <p:spPr/>
        <p:txBody>
          <a:bodyPr/>
          <a:lstStyle/>
          <a:p>
            <a:r>
              <a:rPr lang="en-US" smtClean="0"/>
              <a:t>subodhbdt@gmail.com 01823793132</a:t>
            </a:r>
            <a:endParaRPr lang="en-US"/>
          </a:p>
        </p:txBody>
      </p:sp>
      <p:sp>
        <p:nvSpPr>
          <p:cNvPr id="9" name="Slide Number Placeholder 8"/>
          <p:cNvSpPr>
            <a:spLocks noGrp="1"/>
          </p:cNvSpPr>
          <p:nvPr>
            <p:ph type="sldNum" sz="quarter" idx="12"/>
          </p:nvPr>
        </p:nvSpPr>
        <p:spPr/>
        <p:txBody>
          <a:bodyPr/>
          <a:lstStyle/>
          <a:p>
            <a:fld id="{FCE56AA4-27BF-4BAA-B895-974EDA0D7C32}" type="slidenum">
              <a:rPr lang="en-US" smtClean="0"/>
              <a:t>‹#›</a:t>
            </a:fld>
            <a:endParaRPr lang="en-US"/>
          </a:p>
        </p:txBody>
      </p:sp>
    </p:spTree>
    <p:extLst>
      <p:ext uri="{BB962C8B-B14F-4D97-AF65-F5344CB8AC3E}">
        <p14:creationId xmlns:p14="http://schemas.microsoft.com/office/powerpoint/2010/main" val="3047590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A793418-063C-44E8-A6D6-8304476FDDDF}" type="datetime1">
              <a:rPr lang="en-US" smtClean="0"/>
              <a:t>6/5/2013</a:t>
            </a:fld>
            <a:endParaRPr lang="en-US"/>
          </a:p>
        </p:txBody>
      </p:sp>
      <p:sp>
        <p:nvSpPr>
          <p:cNvPr id="4" name="Footer Placeholder 3"/>
          <p:cNvSpPr>
            <a:spLocks noGrp="1"/>
          </p:cNvSpPr>
          <p:nvPr>
            <p:ph type="ftr" sz="quarter" idx="11"/>
          </p:nvPr>
        </p:nvSpPr>
        <p:spPr/>
        <p:txBody>
          <a:bodyPr/>
          <a:lstStyle/>
          <a:p>
            <a:r>
              <a:rPr lang="en-US" smtClean="0"/>
              <a:t>subodhbdt@gmail.com 01823793132</a:t>
            </a:r>
            <a:endParaRPr lang="en-US"/>
          </a:p>
        </p:txBody>
      </p:sp>
      <p:sp>
        <p:nvSpPr>
          <p:cNvPr id="5" name="Slide Number Placeholder 4"/>
          <p:cNvSpPr>
            <a:spLocks noGrp="1"/>
          </p:cNvSpPr>
          <p:nvPr>
            <p:ph type="sldNum" sz="quarter" idx="12"/>
          </p:nvPr>
        </p:nvSpPr>
        <p:spPr/>
        <p:txBody>
          <a:bodyPr/>
          <a:lstStyle/>
          <a:p>
            <a:fld id="{FCE56AA4-27BF-4BAA-B895-974EDA0D7C32}" type="slidenum">
              <a:rPr lang="en-US" smtClean="0"/>
              <a:t>‹#›</a:t>
            </a:fld>
            <a:endParaRPr lang="en-US"/>
          </a:p>
        </p:txBody>
      </p:sp>
    </p:spTree>
    <p:extLst>
      <p:ext uri="{BB962C8B-B14F-4D97-AF65-F5344CB8AC3E}">
        <p14:creationId xmlns:p14="http://schemas.microsoft.com/office/powerpoint/2010/main" val="34273687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3E7233-89A7-423C-B5A2-AD46E014DACB}" type="datetime1">
              <a:rPr lang="en-US" smtClean="0"/>
              <a:t>6/5/2013</a:t>
            </a:fld>
            <a:endParaRPr lang="en-US"/>
          </a:p>
        </p:txBody>
      </p:sp>
      <p:sp>
        <p:nvSpPr>
          <p:cNvPr id="3" name="Footer Placeholder 2"/>
          <p:cNvSpPr>
            <a:spLocks noGrp="1"/>
          </p:cNvSpPr>
          <p:nvPr>
            <p:ph type="ftr" sz="quarter" idx="11"/>
          </p:nvPr>
        </p:nvSpPr>
        <p:spPr/>
        <p:txBody>
          <a:bodyPr/>
          <a:lstStyle/>
          <a:p>
            <a:r>
              <a:rPr lang="en-US" smtClean="0"/>
              <a:t>subodhbdt@gmail.com 01823793132</a:t>
            </a:r>
            <a:endParaRPr lang="en-US"/>
          </a:p>
        </p:txBody>
      </p:sp>
      <p:sp>
        <p:nvSpPr>
          <p:cNvPr id="4" name="Slide Number Placeholder 3"/>
          <p:cNvSpPr>
            <a:spLocks noGrp="1"/>
          </p:cNvSpPr>
          <p:nvPr>
            <p:ph type="sldNum" sz="quarter" idx="12"/>
          </p:nvPr>
        </p:nvSpPr>
        <p:spPr/>
        <p:txBody>
          <a:bodyPr/>
          <a:lstStyle/>
          <a:p>
            <a:fld id="{FCE56AA4-27BF-4BAA-B895-974EDA0D7C32}" type="slidenum">
              <a:rPr lang="en-US" smtClean="0"/>
              <a:t>‹#›</a:t>
            </a:fld>
            <a:endParaRPr lang="en-US"/>
          </a:p>
        </p:txBody>
      </p:sp>
    </p:spTree>
    <p:extLst>
      <p:ext uri="{BB962C8B-B14F-4D97-AF65-F5344CB8AC3E}">
        <p14:creationId xmlns:p14="http://schemas.microsoft.com/office/powerpoint/2010/main" val="41917429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62212D-7832-451E-B3DA-A1C719F64ED6}" type="datetime1">
              <a:rPr lang="en-US" smtClean="0"/>
              <a:t>6/5/2013</a:t>
            </a:fld>
            <a:endParaRPr lang="en-US"/>
          </a:p>
        </p:txBody>
      </p:sp>
      <p:sp>
        <p:nvSpPr>
          <p:cNvPr id="6" name="Footer Placeholder 5"/>
          <p:cNvSpPr>
            <a:spLocks noGrp="1"/>
          </p:cNvSpPr>
          <p:nvPr>
            <p:ph type="ftr" sz="quarter" idx="11"/>
          </p:nvPr>
        </p:nvSpPr>
        <p:spPr/>
        <p:txBody>
          <a:bodyPr/>
          <a:lstStyle/>
          <a:p>
            <a:r>
              <a:rPr lang="en-US" smtClean="0"/>
              <a:t>subodhbdt@gmail.com 01823793132</a:t>
            </a:r>
            <a:endParaRPr lang="en-US"/>
          </a:p>
        </p:txBody>
      </p:sp>
      <p:sp>
        <p:nvSpPr>
          <p:cNvPr id="7" name="Slide Number Placeholder 6"/>
          <p:cNvSpPr>
            <a:spLocks noGrp="1"/>
          </p:cNvSpPr>
          <p:nvPr>
            <p:ph type="sldNum" sz="quarter" idx="12"/>
          </p:nvPr>
        </p:nvSpPr>
        <p:spPr/>
        <p:txBody>
          <a:bodyPr/>
          <a:lstStyle/>
          <a:p>
            <a:fld id="{FCE56AA4-27BF-4BAA-B895-974EDA0D7C32}" type="slidenum">
              <a:rPr lang="en-US" smtClean="0"/>
              <a:t>‹#›</a:t>
            </a:fld>
            <a:endParaRPr lang="en-US"/>
          </a:p>
        </p:txBody>
      </p:sp>
    </p:spTree>
    <p:extLst>
      <p:ext uri="{BB962C8B-B14F-4D97-AF65-F5344CB8AC3E}">
        <p14:creationId xmlns:p14="http://schemas.microsoft.com/office/powerpoint/2010/main" val="3969202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698B68-C38D-4608-992F-FA7F223732B8}" type="datetime1">
              <a:rPr lang="en-US" smtClean="0"/>
              <a:t>6/5/2013</a:t>
            </a:fld>
            <a:endParaRPr lang="en-US"/>
          </a:p>
        </p:txBody>
      </p:sp>
      <p:sp>
        <p:nvSpPr>
          <p:cNvPr id="6" name="Footer Placeholder 5"/>
          <p:cNvSpPr>
            <a:spLocks noGrp="1"/>
          </p:cNvSpPr>
          <p:nvPr>
            <p:ph type="ftr" sz="quarter" idx="11"/>
          </p:nvPr>
        </p:nvSpPr>
        <p:spPr/>
        <p:txBody>
          <a:bodyPr/>
          <a:lstStyle/>
          <a:p>
            <a:r>
              <a:rPr lang="en-US" smtClean="0"/>
              <a:t>subodhbdt@gmail.com 01823793132</a:t>
            </a:r>
            <a:endParaRPr lang="en-US"/>
          </a:p>
        </p:txBody>
      </p:sp>
      <p:sp>
        <p:nvSpPr>
          <p:cNvPr id="7" name="Slide Number Placeholder 6"/>
          <p:cNvSpPr>
            <a:spLocks noGrp="1"/>
          </p:cNvSpPr>
          <p:nvPr>
            <p:ph type="sldNum" sz="quarter" idx="12"/>
          </p:nvPr>
        </p:nvSpPr>
        <p:spPr/>
        <p:txBody>
          <a:bodyPr/>
          <a:lstStyle/>
          <a:p>
            <a:fld id="{FCE56AA4-27BF-4BAA-B895-974EDA0D7C32}" type="slidenum">
              <a:rPr lang="en-US" smtClean="0"/>
              <a:t>‹#›</a:t>
            </a:fld>
            <a:endParaRPr lang="en-US"/>
          </a:p>
        </p:txBody>
      </p:sp>
    </p:spTree>
    <p:extLst>
      <p:ext uri="{BB962C8B-B14F-4D97-AF65-F5344CB8AC3E}">
        <p14:creationId xmlns:p14="http://schemas.microsoft.com/office/powerpoint/2010/main" val="3123730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BC719D-1F41-4BF7-8959-9C08D9F90029}" type="datetime1">
              <a:rPr lang="en-US" smtClean="0"/>
              <a:t>6/5/2013</a:t>
            </a:fld>
            <a:endParaRPr lang="en-US"/>
          </a:p>
        </p:txBody>
      </p:sp>
      <p:sp>
        <p:nvSpPr>
          <p:cNvPr id="5" name="Footer Placeholder 4"/>
          <p:cNvSpPr>
            <a:spLocks noGrp="1"/>
          </p:cNvSpPr>
          <p:nvPr>
            <p:ph type="ftr" sz="quarter" idx="11"/>
          </p:nvPr>
        </p:nvSpPr>
        <p:spPr/>
        <p:txBody>
          <a:bodyPr/>
          <a:lstStyle/>
          <a:p>
            <a:r>
              <a:rPr lang="en-US" smtClean="0"/>
              <a:t>subodhbdt@gmail.com 01823793132</a:t>
            </a:r>
            <a:endParaRPr lang="en-US"/>
          </a:p>
        </p:txBody>
      </p:sp>
      <p:sp>
        <p:nvSpPr>
          <p:cNvPr id="6" name="Slide Number Placeholder 5"/>
          <p:cNvSpPr>
            <a:spLocks noGrp="1"/>
          </p:cNvSpPr>
          <p:nvPr>
            <p:ph type="sldNum" sz="quarter" idx="12"/>
          </p:nvPr>
        </p:nvSpPr>
        <p:spPr/>
        <p:txBody>
          <a:bodyPr/>
          <a:lstStyle/>
          <a:p>
            <a:fld id="{FCE56AA4-27BF-4BAA-B895-974EDA0D7C32}" type="slidenum">
              <a:rPr lang="en-US" smtClean="0"/>
              <a:t>‹#›</a:t>
            </a:fld>
            <a:endParaRPr lang="en-US"/>
          </a:p>
        </p:txBody>
      </p:sp>
    </p:spTree>
    <p:extLst>
      <p:ext uri="{BB962C8B-B14F-4D97-AF65-F5344CB8AC3E}">
        <p14:creationId xmlns:p14="http://schemas.microsoft.com/office/powerpoint/2010/main" val="15151156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E67491-CDC6-44E7-9343-0F736EE3F91A}" type="datetime1">
              <a:rPr lang="en-US" smtClean="0"/>
              <a:t>6/5/2013</a:t>
            </a:fld>
            <a:endParaRPr lang="en-US"/>
          </a:p>
        </p:txBody>
      </p:sp>
      <p:sp>
        <p:nvSpPr>
          <p:cNvPr id="5" name="Footer Placeholder 4"/>
          <p:cNvSpPr>
            <a:spLocks noGrp="1"/>
          </p:cNvSpPr>
          <p:nvPr>
            <p:ph type="ftr" sz="quarter" idx="11"/>
          </p:nvPr>
        </p:nvSpPr>
        <p:spPr/>
        <p:txBody>
          <a:bodyPr/>
          <a:lstStyle/>
          <a:p>
            <a:r>
              <a:rPr lang="en-US" smtClean="0"/>
              <a:t>subodhbdt@gmail.com 01823793132</a:t>
            </a:r>
            <a:endParaRPr lang="en-US"/>
          </a:p>
        </p:txBody>
      </p:sp>
      <p:sp>
        <p:nvSpPr>
          <p:cNvPr id="6" name="Slide Number Placeholder 5"/>
          <p:cNvSpPr>
            <a:spLocks noGrp="1"/>
          </p:cNvSpPr>
          <p:nvPr>
            <p:ph type="sldNum" sz="quarter" idx="12"/>
          </p:nvPr>
        </p:nvSpPr>
        <p:spPr/>
        <p:txBody>
          <a:bodyPr/>
          <a:lstStyle/>
          <a:p>
            <a:fld id="{FCE56AA4-27BF-4BAA-B895-974EDA0D7C32}" type="slidenum">
              <a:rPr lang="en-US" smtClean="0"/>
              <a:t>‹#›</a:t>
            </a:fld>
            <a:endParaRPr lang="en-US"/>
          </a:p>
        </p:txBody>
      </p:sp>
    </p:spTree>
    <p:extLst>
      <p:ext uri="{BB962C8B-B14F-4D97-AF65-F5344CB8AC3E}">
        <p14:creationId xmlns:p14="http://schemas.microsoft.com/office/powerpoint/2010/main" val="1678644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50C62B-AFFC-4EDB-BCEE-C3250DFD47C4}" type="datetime1">
              <a:rPr lang="en-US" smtClean="0"/>
              <a:t>6/5/2013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subodhbdt@gmail.com 01823793132</a:t>
            </a: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E56AA4-27BF-4BAA-B895-974EDA0D7C32}" type="slidenum">
              <a:rPr lang="en-US" smtClean="0"/>
              <a:t>‹#›</a:t>
            </a:fld>
            <a:endParaRPr lang="en-US"/>
          </a:p>
        </p:txBody>
      </p:sp>
    </p:spTree>
    <p:extLst>
      <p:ext uri="{BB962C8B-B14F-4D97-AF65-F5344CB8AC3E}">
        <p14:creationId xmlns:p14="http://schemas.microsoft.com/office/powerpoint/2010/main" val="11944714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 Id="rId4" Type="http://schemas.openxmlformats.org/officeDocument/2006/relationships/image" Target="../media/image11.gi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eg"/><Relationship Id="rId1" Type="http://schemas.openxmlformats.org/officeDocument/2006/relationships/slideLayout" Target="../slideLayouts/slideLayout7.xml"/><Relationship Id="rId5" Type="http://schemas.openxmlformats.org/officeDocument/2006/relationships/image" Target="../media/image19.jpg"/><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eg"/><Relationship Id="rId1" Type="http://schemas.openxmlformats.org/officeDocument/2006/relationships/slideLayout" Target="../slideLayouts/slideLayout7.xml"/><Relationship Id="rId5" Type="http://schemas.openxmlformats.org/officeDocument/2006/relationships/image" Target="../media/image23.jpg"/><Relationship Id="rId4" Type="http://schemas.openxmlformats.org/officeDocument/2006/relationships/image" Target="../media/image2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321153" cy="6858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7" name="TextBox 6"/>
          <p:cNvSpPr txBox="1"/>
          <p:nvPr/>
        </p:nvSpPr>
        <p:spPr>
          <a:xfrm>
            <a:off x="2707484" y="1"/>
            <a:ext cx="6204042" cy="1862048"/>
          </a:xfrm>
          <a:prstGeom prst="rect">
            <a:avLst/>
          </a:prstGeom>
          <a:noFill/>
          <a:ln>
            <a:noFill/>
          </a:ln>
          <a:effectLst>
            <a:glow rad="101600">
              <a:schemeClr val="accent2">
                <a:satMod val="175000"/>
                <a:alpha val="40000"/>
              </a:schemeClr>
            </a:glow>
          </a:effectLst>
        </p:spPr>
        <p:txBody>
          <a:bodyPr wrap="square" rtlCol="0">
            <a:spAutoFit/>
            <a:scene3d>
              <a:camera prst="orthographicFront"/>
              <a:lightRig rig="soft" dir="t">
                <a:rot lat="0" lon="0" rev="15600000"/>
              </a:lightRig>
            </a:scene3d>
            <a:sp3d extrusionH="57150" prstMaterial="softEdge">
              <a:bevelT w="25400" h="38100"/>
            </a:sp3d>
          </a:bodyPr>
          <a:lstStyle/>
          <a:p>
            <a:pPr algn="ctr"/>
            <a:r>
              <a:rPr lang="bn-BD" sz="11500" b="1" dirty="0" smtClean="0">
                <a:ln/>
                <a:solidFill>
                  <a:srgbClr val="7030A0"/>
                </a:solidFill>
                <a:latin typeface="NikoshBAN" pitchFamily="2" charset="0"/>
              </a:rPr>
              <a:t>স্বাগতম</a:t>
            </a:r>
            <a:endParaRPr lang="en-US" sz="11500" b="1" dirty="0">
              <a:ln/>
              <a:solidFill>
                <a:srgbClr val="7030A0"/>
              </a:solidFill>
            </a:endParaRPr>
          </a:p>
        </p:txBody>
      </p:sp>
      <p:sp>
        <p:nvSpPr>
          <p:cNvPr id="2" name="Date Placeholder 1"/>
          <p:cNvSpPr>
            <a:spLocks noGrp="1"/>
          </p:cNvSpPr>
          <p:nvPr>
            <p:ph type="dt" sz="half" idx="10"/>
          </p:nvPr>
        </p:nvSpPr>
        <p:spPr/>
        <p:txBody>
          <a:bodyPr/>
          <a:lstStyle/>
          <a:p>
            <a:fld id="{B7B69893-88EB-432B-A191-B5D66D7F112E}" type="datetime1">
              <a:rPr lang="en-US" smtClean="0"/>
              <a:t>6/5/2013</a:t>
            </a:fld>
            <a:endParaRPr lang="en-US"/>
          </a:p>
        </p:txBody>
      </p:sp>
      <p:sp>
        <p:nvSpPr>
          <p:cNvPr id="3" name="Footer Placeholder 2"/>
          <p:cNvSpPr>
            <a:spLocks noGrp="1"/>
          </p:cNvSpPr>
          <p:nvPr>
            <p:ph type="ftr" sz="quarter" idx="11"/>
          </p:nvPr>
        </p:nvSpPr>
        <p:spPr/>
        <p:txBody>
          <a:bodyPr/>
          <a:lstStyle/>
          <a:p>
            <a:r>
              <a:rPr lang="en-US" smtClean="0"/>
              <a:t>subodhbdt@gmail.com 01823793132</a:t>
            </a:r>
            <a:endParaRPr lang="en-US"/>
          </a:p>
        </p:txBody>
      </p:sp>
    </p:spTree>
    <p:extLst>
      <p:ext uri="{BB962C8B-B14F-4D97-AF65-F5344CB8AC3E}">
        <p14:creationId xmlns:p14="http://schemas.microsoft.com/office/powerpoint/2010/main" val="1318944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ppt_w</p:attrName>
                                        </p:attrNameLst>
                                      </p:cBhvr>
                                      <p:tavLst>
                                        <p:tav tm="0">
                                          <p:val>
                                            <p:fltVal val="0"/>
                                          </p:val>
                                        </p:tav>
                                        <p:tav tm="100000">
                                          <p:val>
                                            <p:strVal val="#ppt_w"/>
                                          </p:val>
                                        </p:tav>
                                      </p:tavLst>
                                    </p:anim>
                                    <p:anim calcmode="lin" valueType="num">
                                      <p:cBhvr>
                                        <p:cTn id="13" dur="1000" fill="hold"/>
                                        <p:tgtEl>
                                          <p:spTgt spid="7"/>
                                        </p:tgtEl>
                                        <p:attrNameLst>
                                          <p:attrName>ppt_h</p:attrName>
                                        </p:attrNameLst>
                                      </p:cBhvr>
                                      <p:tavLst>
                                        <p:tav tm="0">
                                          <p:val>
                                            <p:fltVal val="0"/>
                                          </p:val>
                                        </p:tav>
                                        <p:tav tm="100000">
                                          <p:val>
                                            <p:strVal val="#ppt_h"/>
                                          </p:val>
                                        </p:tav>
                                      </p:tavLst>
                                    </p:anim>
                                    <p:anim calcmode="lin" valueType="num">
                                      <p:cBhvr>
                                        <p:cTn id="14" dur="1000" fill="hold"/>
                                        <p:tgtEl>
                                          <p:spTgt spid="7"/>
                                        </p:tgtEl>
                                        <p:attrNameLst>
                                          <p:attrName>style.rotation</p:attrName>
                                        </p:attrNameLst>
                                      </p:cBhvr>
                                      <p:tavLst>
                                        <p:tav tm="0">
                                          <p:val>
                                            <p:fltVal val="90"/>
                                          </p:val>
                                        </p:tav>
                                        <p:tav tm="100000">
                                          <p:val>
                                            <p:fltVal val="0"/>
                                          </p:val>
                                        </p:tav>
                                      </p:tavLst>
                                    </p:anim>
                                    <p:animEffect transition="in" filter="fade">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39660" y="2162587"/>
            <a:ext cx="9331890" cy="4401205"/>
          </a:xfrm>
          <a:prstGeom prst="rect">
            <a:avLst/>
          </a:prstGeom>
          <a:solidFill>
            <a:schemeClr val="accent2">
              <a:lumMod val="40000"/>
              <a:lumOff val="60000"/>
            </a:schemeClr>
          </a:solidFill>
        </p:spPr>
        <p:txBody>
          <a:bodyPr wrap="square" rtlCol="0">
            <a:spAutoFit/>
          </a:bodyPr>
          <a:lstStyle/>
          <a:p>
            <a:pPr algn="ctr"/>
            <a:r>
              <a:rPr lang="bn-BD" sz="6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সুবোধ চন্দ্র মালো </a:t>
            </a:r>
          </a:p>
          <a:p>
            <a:pPr algn="ctr"/>
            <a:r>
              <a:rPr lang="bn-BD"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সহকারী শিক্ষক</a:t>
            </a:r>
          </a:p>
          <a:p>
            <a:pPr algn="ctr"/>
            <a:r>
              <a:rPr lang="bn-BD"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জাঙ্গালপাশা হাজী আঃ মজিদ একাডেমী</a:t>
            </a:r>
          </a:p>
          <a:p>
            <a:pPr algn="ctr"/>
            <a:r>
              <a:rPr lang="bn-BD"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ভাঙ্গা, ফরিদপুর</a:t>
            </a:r>
            <a:endParaRPr lang="en-US"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ctr"/>
            <a:r>
              <a:rPr lang="en-US"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E-mail. </a:t>
            </a:r>
            <a:r>
              <a:rPr lang="en-US" sz="4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subodhbdt@gmail.com</a:t>
            </a:r>
          </a:p>
          <a:p>
            <a:pPr algn="ctr"/>
            <a:r>
              <a:rPr lang="en-US" sz="4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Mob. 01823793132</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5" name="TextBox 4"/>
          <p:cNvSpPr txBox="1"/>
          <p:nvPr/>
        </p:nvSpPr>
        <p:spPr>
          <a:xfrm>
            <a:off x="1039660" y="588723"/>
            <a:ext cx="9306839" cy="1200329"/>
          </a:xfrm>
          <a:prstGeom prst="rect">
            <a:avLst/>
          </a:prstGeom>
          <a:solidFill>
            <a:srgbClr val="7030A0"/>
          </a:solidFill>
          <a:scene3d>
            <a:camera prst="orthographicFront"/>
            <a:lightRig rig="threePt" dir="t"/>
          </a:scene3d>
          <a:sp3d>
            <a:bevelT w="114300" prst="artDeco"/>
          </a:sp3d>
        </p:spPr>
        <p:txBody>
          <a:bodyPr wrap="square" rtlCol="0">
            <a:spAutoFit/>
          </a:bodyPr>
          <a:lstStyle/>
          <a:p>
            <a:pPr algn="ctr"/>
            <a:r>
              <a:rPr lang="bn-BD" sz="72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পরিচিতি</a:t>
            </a:r>
          </a:p>
        </p:txBody>
      </p:sp>
      <p:sp>
        <p:nvSpPr>
          <p:cNvPr id="2" name="Date Placeholder 1"/>
          <p:cNvSpPr>
            <a:spLocks noGrp="1"/>
          </p:cNvSpPr>
          <p:nvPr>
            <p:ph type="dt" sz="half" idx="10"/>
          </p:nvPr>
        </p:nvSpPr>
        <p:spPr/>
        <p:txBody>
          <a:bodyPr/>
          <a:lstStyle/>
          <a:p>
            <a:fld id="{50AEF1D7-9942-49BB-A1C3-8128B5C85184}" type="datetime1">
              <a:rPr lang="en-US" smtClean="0"/>
              <a:t>6/5/2013</a:t>
            </a:fld>
            <a:endParaRPr lang="en-US"/>
          </a:p>
        </p:txBody>
      </p:sp>
      <p:sp>
        <p:nvSpPr>
          <p:cNvPr id="3" name="Footer Placeholder 2"/>
          <p:cNvSpPr>
            <a:spLocks noGrp="1"/>
          </p:cNvSpPr>
          <p:nvPr>
            <p:ph type="ftr" sz="quarter" idx="11"/>
          </p:nvPr>
        </p:nvSpPr>
        <p:spPr/>
        <p:txBody>
          <a:bodyPr/>
          <a:lstStyle/>
          <a:p>
            <a:r>
              <a:rPr lang="en-US" smtClean="0"/>
              <a:t>subodhbdt@gmail.com 01823793132</a:t>
            </a:r>
            <a:endParaRPr lang="en-US"/>
          </a:p>
        </p:txBody>
      </p:sp>
    </p:spTree>
    <p:extLst>
      <p:ext uri="{BB962C8B-B14F-4D97-AF65-F5344CB8AC3E}">
        <p14:creationId xmlns:p14="http://schemas.microsoft.com/office/powerpoint/2010/main" val="4176322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5"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13"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14"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15" dur="1000" fill="hold"/>
                                        <p:tgtEl>
                                          <p:spTgt spid="4"/>
                                        </p:tgtEl>
                                        <p:attrNameLst>
                                          <p:attrName>ppt_h</p:attrName>
                                        </p:attrNameLst>
                                      </p:cBhvr>
                                      <p:tavLst>
                                        <p:tav tm="0">
                                          <p:val>
                                            <p:strVal val="#ppt_h"/>
                                          </p:val>
                                        </p:tav>
                                        <p:tav tm="100000">
                                          <p:val>
                                            <p:strVal val="#ppt_h"/>
                                          </p:val>
                                        </p:tav>
                                      </p:tavLst>
                                    </p:anim>
                                    <p:anim calcmode="lin" valueType="num">
                                      <p:cBhvr>
                                        <p:cTn id="16"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17"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18"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19" dur="1000" decel="50000">
                                          <p:stCondLst>
                                            <p:cond delay="0"/>
                                          </p:stCondLst>
                                        </p:cTn>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76197" y="1778694"/>
            <a:ext cx="11185743" cy="4985980"/>
          </a:xfrm>
          <a:prstGeom prst="rect">
            <a:avLst/>
          </a:prstGeom>
          <a:ln>
            <a:noFill/>
          </a:ln>
          <a:effectLst>
            <a:glow rad="101600">
              <a:schemeClr val="accent5">
                <a:satMod val="175000"/>
                <a:alpha val="40000"/>
              </a:schemeClr>
            </a:glow>
            <a:outerShdw blurRad="50800" dist="38100" dir="5400000" algn="t"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5"/>
          </a:lnRef>
          <a:fillRef idx="3">
            <a:schemeClr val="accent5"/>
          </a:fillRef>
          <a:effectRef idx="2">
            <a:schemeClr val="accent5"/>
          </a:effectRef>
          <a:fontRef idx="minor">
            <a:schemeClr val="lt1"/>
          </a:fontRef>
        </p:style>
        <p:txBody>
          <a:bodyPr wrap="square" rtlCol="0">
            <a:spAutoFit/>
          </a:bodyPr>
          <a:lstStyle/>
          <a:p>
            <a:r>
              <a:rPr lang="bn-BD" sz="6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শ্রেণিঃ </a:t>
            </a:r>
            <a:r>
              <a:rPr lang="bn-BD" sz="6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দশম</a:t>
            </a:r>
            <a:endParaRPr lang="en-US" sz="6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r>
              <a:rPr lang="bn-BD" sz="6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বিষয়ঃ </a:t>
            </a:r>
            <a:r>
              <a:rPr lang="bn-BD" sz="6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বাংলাদেশ ও বিশ্ব পরিচয়</a:t>
            </a:r>
            <a:r>
              <a:rPr lang="bn-BD" sz="6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r>
              <a:rPr lang="en-US" sz="6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endParaRPr lang="bn-BD" sz="6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r>
              <a:rPr lang="bn-BD" sz="6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অধ্যায়ঃ দশম </a:t>
            </a:r>
            <a:endParaRPr lang="bn-BD" sz="6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r>
              <a:rPr lang="bn-BD" sz="6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সময়ঃ </a:t>
            </a:r>
            <a:r>
              <a:rPr lang="bn-BD" sz="6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৫০ মিনিট</a:t>
            </a:r>
          </a:p>
          <a:p>
            <a:r>
              <a:rPr lang="bn-BD" sz="6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তারিখঃ </a:t>
            </a:r>
            <a:r>
              <a:rPr lang="bn-BD" sz="6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০</a:t>
            </a:r>
            <a:r>
              <a:rPr lang="bn-BD" sz="6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৫</a:t>
            </a:r>
            <a:r>
              <a:rPr lang="bn-BD" sz="6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/০৬/ ২০১৩</a:t>
            </a:r>
            <a:endParaRPr lang="bn-BD" sz="6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5" name="TextBox 4"/>
          <p:cNvSpPr txBox="1"/>
          <p:nvPr/>
        </p:nvSpPr>
        <p:spPr>
          <a:xfrm>
            <a:off x="576197" y="154631"/>
            <a:ext cx="11185743" cy="1323439"/>
          </a:xfrm>
          <a:prstGeom prst="rect">
            <a:avLst/>
          </a:prstGeom>
          <a:solidFill>
            <a:srgbClr val="002060"/>
          </a:solidFill>
          <a:ln>
            <a:noFill/>
          </a:ln>
          <a:effectLst>
            <a:glow rad="63500">
              <a:schemeClr val="accent5">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dk1"/>
          </a:lnRef>
          <a:fillRef idx="3">
            <a:schemeClr val="dk1"/>
          </a:fillRef>
          <a:effectRef idx="2">
            <a:schemeClr val="dk1"/>
          </a:effectRef>
          <a:fontRef idx="minor">
            <a:schemeClr val="lt1"/>
          </a:fontRef>
        </p:style>
        <p:txBody>
          <a:bodyPr wrap="square" rtlCol="0">
            <a:spAutoFit/>
          </a:bodyPr>
          <a:lstStyle/>
          <a:p>
            <a:pPr algn="ctr"/>
            <a:r>
              <a:rPr lang="bn-BD" sz="8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পাঠ পরিচিতি</a:t>
            </a:r>
            <a:endParaRPr lang="en-US" sz="8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2" name="Date Placeholder 1"/>
          <p:cNvSpPr>
            <a:spLocks noGrp="1"/>
          </p:cNvSpPr>
          <p:nvPr>
            <p:ph type="dt" sz="half" idx="10"/>
          </p:nvPr>
        </p:nvSpPr>
        <p:spPr/>
        <p:txBody>
          <a:bodyPr/>
          <a:lstStyle/>
          <a:p>
            <a:fld id="{0F53A9FF-3C2D-4955-A515-DA287C04A1A9}" type="datetime1">
              <a:rPr lang="en-US" smtClean="0"/>
              <a:t>6/5/2013</a:t>
            </a:fld>
            <a:endParaRPr lang="en-US"/>
          </a:p>
        </p:txBody>
      </p:sp>
      <p:sp>
        <p:nvSpPr>
          <p:cNvPr id="3" name="Footer Placeholder 2"/>
          <p:cNvSpPr>
            <a:spLocks noGrp="1"/>
          </p:cNvSpPr>
          <p:nvPr>
            <p:ph type="ftr" sz="quarter" idx="11"/>
          </p:nvPr>
        </p:nvSpPr>
        <p:spPr/>
        <p:txBody>
          <a:bodyPr/>
          <a:lstStyle/>
          <a:p>
            <a:r>
              <a:rPr lang="en-US" smtClean="0"/>
              <a:t>subodhbdt@gmail.com 01823793132</a:t>
            </a:r>
            <a:endParaRPr lang="en-US"/>
          </a:p>
        </p:txBody>
      </p:sp>
    </p:spTree>
    <p:extLst>
      <p:ext uri="{BB962C8B-B14F-4D97-AF65-F5344CB8AC3E}">
        <p14:creationId xmlns:p14="http://schemas.microsoft.com/office/powerpoint/2010/main" val="1611136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6" presetClass="entr" presetSubtype="0" fill="hold" grpId="0" nodeType="clickEffect">
                                  <p:stCondLst>
                                    <p:cond delay="0"/>
                                  </p:stCondLst>
                                  <p:iterate type="lt">
                                    <p:tmPct val="10000"/>
                                  </p:iterate>
                                  <p:childTnLst>
                                    <p:set>
                                      <p:cBhvr>
                                        <p:cTn id="13" dur="1" fill="hold">
                                          <p:stCondLst>
                                            <p:cond delay="0"/>
                                          </p:stCondLst>
                                        </p:cTn>
                                        <p:tgtEl>
                                          <p:spTgt spid="4"/>
                                        </p:tgtEl>
                                        <p:attrNameLst>
                                          <p:attrName>style.visibility</p:attrName>
                                        </p:attrNameLst>
                                      </p:cBhvr>
                                      <p:to>
                                        <p:strVal val="visible"/>
                                      </p:to>
                                    </p:set>
                                    <p:anim by="(-#ppt_w*2)" calcmode="lin" valueType="num">
                                      <p:cBhvr rctx="PPT">
                                        <p:cTn id="14" dur="500" autoRev="1" fill="hold">
                                          <p:stCondLst>
                                            <p:cond delay="0"/>
                                          </p:stCondLst>
                                        </p:cTn>
                                        <p:tgtEl>
                                          <p:spTgt spid="4"/>
                                        </p:tgtEl>
                                        <p:attrNameLst>
                                          <p:attrName>ppt_w</p:attrName>
                                        </p:attrNameLst>
                                      </p:cBhvr>
                                    </p:anim>
                                    <p:anim by="(#ppt_w*0.50)" calcmode="lin" valueType="num">
                                      <p:cBhvr>
                                        <p:cTn id="15" dur="500" decel="50000" autoRev="1" fill="hold">
                                          <p:stCondLst>
                                            <p:cond delay="0"/>
                                          </p:stCondLst>
                                        </p:cTn>
                                        <p:tgtEl>
                                          <p:spTgt spid="4"/>
                                        </p:tgtEl>
                                        <p:attrNameLst>
                                          <p:attrName>ppt_x</p:attrName>
                                        </p:attrNameLst>
                                      </p:cBhvr>
                                    </p:anim>
                                    <p:anim from="(-#ppt_h/2)" to="(#ppt_y)" calcmode="lin" valueType="num">
                                      <p:cBhvr>
                                        <p:cTn id="16" dur="1000" fill="hold">
                                          <p:stCondLst>
                                            <p:cond delay="0"/>
                                          </p:stCondLst>
                                        </p:cTn>
                                        <p:tgtEl>
                                          <p:spTgt spid="4"/>
                                        </p:tgtEl>
                                        <p:attrNameLst>
                                          <p:attrName>ppt_y</p:attrName>
                                        </p:attrNameLst>
                                      </p:cBhvr>
                                    </p:anim>
                                    <p:animRot by="21600000">
                                      <p:cBhvr>
                                        <p:cTn id="17" dur="1000"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nvSpPr>
        <p:spPr bwMode="auto">
          <a:xfrm>
            <a:off x="17907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endParaRPr lang="en-US" smtClean="0"/>
          </a:p>
        </p:txBody>
      </p:sp>
      <p:sp>
        <p:nvSpPr>
          <p:cNvPr id="9" name="Text Box 13"/>
          <p:cNvSpPr txBox="1">
            <a:spLocks noChangeArrowheads="1"/>
          </p:cNvSpPr>
          <p:nvPr/>
        </p:nvSpPr>
        <p:spPr bwMode="auto">
          <a:xfrm>
            <a:off x="1866900" y="1219200"/>
            <a:ext cx="1752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kern="1200">
                <a:solidFill>
                  <a:schemeClr val="tx1"/>
                </a:solidFill>
                <a:latin typeface="NikoshGrameem" pitchFamily="2" charset="0"/>
                <a:ea typeface="NikoshGrameem" pitchFamily="2" charset="0"/>
                <a:cs typeface="NikoshGrameem" pitchFamily="2" charset="0"/>
              </a:defRPr>
            </a:lvl1pPr>
            <a:lvl2pPr marL="457200" algn="l" rtl="0" fontAlgn="base">
              <a:spcBef>
                <a:spcPct val="0"/>
              </a:spcBef>
              <a:spcAft>
                <a:spcPct val="0"/>
              </a:spcAft>
              <a:defRPr kern="1200">
                <a:solidFill>
                  <a:schemeClr val="tx1"/>
                </a:solidFill>
                <a:latin typeface="NikoshGrameem" pitchFamily="2" charset="0"/>
                <a:ea typeface="NikoshGrameem" pitchFamily="2" charset="0"/>
                <a:cs typeface="NikoshGrameem" pitchFamily="2" charset="0"/>
              </a:defRPr>
            </a:lvl2pPr>
            <a:lvl3pPr marL="914400" algn="l" rtl="0" fontAlgn="base">
              <a:spcBef>
                <a:spcPct val="0"/>
              </a:spcBef>
              <a:spcAft>
                <a:spcPct val="0"/>
              </a:spcAft>
              <a:defRPr kern="1200">
                <a:solidFill>
                  <a:schemeClr val="tx1"/>
                </a:solidFill>
                <a:latin typeface="NikoshGrameem" pitchFamily="2" charset="0"/>
                <a:ea typeface="NikoshGrameem" pitchFamily="2" charset="0"/>
                <a:cs typeface="NikoshGrameem" pitchFamily="2" charset="0"/>
              </a:defRPr>
            </a:lvl3pPr>
            <a:lvl4pPr marL="1371600" algn="l" rtl="0" fontAlgn="base">
              <a:spcBef>
                <a:spcPct val="0"/>
              </a:spcBef>
              <a:spcAft>
                <a:spcPct val="0"/>
              </a:spcAft>
              <a:defRPr kern="1200">
                <a:solidFill>
                  <a:schemeClr val="tx1"/>
                </a:solidFill>
                <a:latin typeface="NikoshGrameem" pitchFamily="2" charset="0"/>
                <a:ea typeface="NikoshGrameem" pitchFamily="2" charset="0"/>
                <a:cs typeface="NikoshGrameem" pitchFamily="2" charset="0"/>
              </a:defRPr>
            </a:lvl4pPr>
            <a:lvl5pPr marL="1828800" algn="l" rtl="0" fontAlgn="base">
              <a:spcBef>
                <a:spcPct val="0"/>
              </a:spcBef>
              <a:spcAft>
                <a:spcPct val="0"/>
              </a:spcAft>
              <a:defRPr kern="1200">
                <a:solidFill>
                  <a:schemeClr val="tx1"/>
                </a:solidFill>
                <a:latin typeface="NikoshGrameem" pitchFamily="2" charset="0"/>
                <a:ea typeface="NikoshGrameem" pitchFamily="2" charset="0"/>
                <a:cs typeface="NikoshGrameem" pitchFamily="2" charset="0"/>
              </a:defRPr>
            </a:lvl5pPr>
            <a:lvl6pPr marL="2286000" algn="l" defTabSz="914400" rtl="0" eaLnBrk="1" latinLnBrk="0" hangingPunct="1">
              <a:defRPr kern="1200">
                <a:solidFill>
                  <a:schemeClr val="tx1"/>
                </a:solidFill>
                <a:latin typeface="NikoshGrameem" pitchFamily="2" charset="0"/>
                <a:ea typeface="NikoshGrameem" pitchFamily="2" charset="0"/>
                <a:cs typeface="NikoshGrameem" pitchFamily="2" charset="0"/>
              </a:defRPr>
            </a:lvl6pPr>
            <a:lvl7pPr marL="2743200" algn="l" defTabSz="914400" rtl="0" eaLnBrk="1" latinLnBrk="0" hangingPunct="1">
              <a:defRPr kern="1200">
                <a:solidFill>
                  <a:schemeClr val="tx1"/>
                </a:solidFill>
                <a:latin typeface="NikoshGrameem" pitchFamily="2" charset="0"/>
                <a:ea typeface="NikoshGrameem" pitchFamily="2" charset="0"/>
                <a:cs typeface="NikoshGrameem" pitchFamily="2" charset="0"/>
              </a:defRPr>
            </a:lvl7pPr>
            <a:lvl8pPr marL="3200400" algn="l" defTabSz="914400" rtl="0" eaLnBrk="1" latinLnBrk="0" hangingPunct="1">
              <a:defRPr kern="1200">
                <a:solidFill>
                  <a:schemeClr val="tx1"/>
                </a:solidFill>
                <a:latin typeface="NikoshGrameem" pitchFamily="2" charset="0"/>
                <a:ea typeface="NikoshGrameem" pitchFamily="2" charset="0"/>
                <a:cs typeface="NikoshGrameem" pitchFamily="2" charset="0"/>
              </a:defRPr>
            </a:lvl8pPr>
            <a:lvl9pPr marL="3657600" algn="l" defTabSz="914400" rtl="0" eaLnBrk="1" latinLnBrk="0" hangingPunct="1">
              <a:defRPr kern="1200">
                <a:solidFill>
                  <a:schemeClr val="tx1"/>
                </a:solidFill>
                <a:latin typeface="NikoshGrameem" pitchFamily="2" charset="0"/>
                <a:ea typeface="NikoshGrameem" pitchFamily="2" charset="0"/>
                <a:cs typeface="NikoshGrameem" pitchFamily="2" charset="0"/>
              </a:defRPr>
            </a:lvl9pPr>
          </a:lstStyle>
          <a:p>
            <a:pPr eaLnBrk="1" hangingPunct="1">
              <a:spcBef>
                <a:spcPct val="50000"/>
              </a:spcBef>
            </a:pPr>
            <a:endParaRPr lang="en-US"/>
          </a:p>
        </p:txBody>
      </p:sp>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t="6131" b="6704"/>
          <a:stretch/>
        </p:blipFill>
        <p:spPr>
          <a:xfrm>
            <a:off x="330200" y="347663"/>
            <a:ext cx="5143500" cy="5778500"/>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5550" y="347663"/>
            <a:ext cx="5886450" cy="5778500"/>
          </a:xfrm>
          <a:prstGeom prst="rect">
            <a:avLst/>
          </a:prstGeom>
        </p:spPr>
      </p:pic>
      <p:sp>
        <p:nvSpPr>
          <p:cNvPr id="2" name="Date Placeholder 1"/>
          <p:cNvSpPr>
            <a:spLocks noGrp="1"/>
          </p:cNvSpPr>
          <p:nvPr>
            <p:ph type="dt" sz="half" idx="10"/>
          </p:nvPr>
        </p:nvSpPr>
        <p:spPr/>
        <p:txBody>
          <a:bodyPr/>
          <a:lstStyle/>
          <a:p>
            <a:fld id="{2867841F-01B5-4A07-8F5C-1E4C25588465}" type="datetime1">
              <a:rPr lang="en-US" smtClean="0"/>
              <a:t>6/5/2013</a:t>
            </a:fld>
            <a:endParaRPr lang="en-US"/>
          </a:p>
        </p:txBody>
      </p:sp>
      <p:sp>
        <p:nvSpPr>
          <p:cNvPr id="4" name="Footer Placeholder 3"/>
          <p:cNvSpPr>
            <a:spLocks noGrp="1"/>
          </p:cNvSpPr>
          <p:nvPr>
            <p:ph type="ftr" sz="quarter" idx="11"/>
          </p:nvPr>
        </p:nvSpPr>
        <p:spPr/>
        <p:txBody>
          <a:bodyPr/>
          <a:lstStyle/>
          <a:p>
            <a:r>
              <a:rPr lang="en-US" smtClean="0"/>
              <a:t>subodhbdt@gmail.com 01823793132</a:t>
            </a:r>
            <a:endParaRPr lang="en-US"/>
          </a:p>
        </p:txBody>
      </p:sp>
    </p:spTree>
    <p:extLst>
      <p:ext uri="{BB962C8B-B14F-4D97-AF65-F5344CB8AC3E}">
        <p14:creationId xmlns:p14="http://schemas.microsoft.com/office/powerpoint/2010/main" val="4028736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heel(1)">
                                      <p:cBhvr>
                                        <p:cTn id="15"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colorTemperature colorTemp="995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2679700" y="389932"/>
            <a:ext cx="6489700" cy="6468068"/>
          </a:xfrm>
          <a:prstGeom prst="rect">
            <a:avLst/>
          </a:prstGeom>
        </p:spPr>
      </p:pic>
      <p:sp>
        <p:nvSpPr>
          <p:cNvPr id="3" name="TextBox 2"/>
          <p:cNvSpPr txBox="1"/>
          <p:nvPr/>
        </p:nvSpPr>
        <p:spPr>
          <a:xfrm>
            <a:off x="635000" y="2425700"/>
            <a:ext cx="10579100" cy="2646878"/>
          </a:xfrm>
          <a:prstGeom prst="rect">
            <a:avLst/>
          </a:prstGeom>
          <a:noFill/>
        </p:spPr>
        <p:txBody>
          <a:bodyPr wrap="square" rtlCol="0">
            <a:spAutoFit/>
          </a:bodyPr>
          <a:lstStyle/>
          <a:p>
            <a:pPr algn="ctr"/>
            <a:r>
              <a:rPr lang="bn-BD" sz="16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জাতিসংঘ</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4" name="Date Placeholder 3"/>
          <p:cNvSpPr>
            <a:spLocks noGrp="1"/>
          </p:cNvSpPr>
          <p:nvPr>
            <p:ph type="dt" sz="half" idx="10"/>
          </p:nvPr>
        </p:nvSpPr>
        <p:spPr/>
        <p:txBody>
          <a:bodyPr/>
          <a:lstStyle/>
          <a:p>
            <a:fld id="{F71765BC-8A3D-4F5D-BF5C-76A2BE9A6141}" type="datetime1">
              <a:rPr lang="en-US" smtClean="0"/>
              <a:t>6/5/2013</a:t>
            </a:fld>
            <a:endParaRPr lang="en-US"/>
          </a:p>
        </p:txBody>
      </p:sp>
      <p:sp>
        <p:nvSpPr>
          <p:cNvPr id="5" name="Footer Placeholder 4"/>
          <p:cNvSpPr>
            <a:spLocks noGrp="1"/>
          </p:cNvSpPr>
          <p:nvPr>
            <p:ph type="ftr" sz="quarter" idx="11"/>
          </p:nvPr>
        </p:nvSpPr>
        <p:spPr/>
        <p:txBody>
          <a:bodyPr/>
          <a:lstStyle/>
          <a:p>
            <a:r>
              <a:rPr lang="en-US" smtClean="0"/>
              <a:t>subodhbdt@gmail.com 01823793132</a:t>
            </a:r>
            <a:endParaRPr lang="en-US"/>
          </a:p>
        </p:txBody>
      </p:sp>
    </p:spTree>
    <p:extLst>
      <p:ext uri="{BB962C8B-B14F-4D97-AF65-F5344CB8AC3E}">
        <p14:creationId xmlns:p14="http://schemas.microsoft.com/office/powerpoint/2010/main" val="711865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 by="(-#ppt_w*2)" calcmode="lin" valueType="num">
                                      <p:cBhvr rctx="PPT">
                                        <p:cTn id="12" dur="500" autoRev="1" fill="hold">
                                          <p:stCondLst>
                                            <p:cond delay="0"/>
                                          </p:stCondLst>
                                        </p:cTn>
                                        <p:tgtEl>
                                          <p:spTgt spid="3"/>
                                        </p:tgtEl>
                                        <p:attrNameLst>
                                          <p:attrName>ppt_w</p:attrName>
                                        </p:attrNameLst>
                                      </p:cBhvr>
                                    </p:anim>
                                    <p:anim by="(#ppt_w*0.50)" calcmode="lin" valueType="num">
                                      <p:cBhvr>
                                        <p:cTn id="13" dur="500" decel="50000" autoRev="1" fill="hold">
                                          <p:stCondLst>
                                            <p:cond delay="0"/>
                                          </p:stCondLst>
                                        </p:cTn>
                                        <p:tgtEl>
                                          <p:spTgt spid="3"/>
                                        </p:tgtEl>
                                        <p:attrNameLst>
                                          <p:attrName>ppt_x</p:attrName>
                                        </p:attrNameLst>
                                      </p:cBhvr>
                                    </p:anim>
                                    <p:anim from="(-#ppt_h/2)" to="(#ppt_y)" calcmode="lin" valueType="num">
                                      <p:cBhvr>
                                        <p:cTn id="14" dur="1000" fill="hold">
                                          <p:stCondLst>
                                            <p:cond delay="0"/>
                                          </p:stCondLst>
                                        </p:cTn>
                                        <p:tgtEl>
                                          <p:spTgt spid="3"/>
                                        </p:tgtEl>
                                        <p:attrNameLst>
                                          <p:attrName>ppt_y</p:attrName>
                                        </p:attrNameLst>
                                      </p:cBhvr>
                                    </p:anim>
                                    <p:animRot by="21600000">
                                      <p:cBhvr>
                                        <p:cTn id="15" dur="1000" fill="hold">
                                          <p:stCondLst>
                                            <p:cond delay="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37786" y="129072"/>
            <a:ext cx="11937304" cy="1048374"/>
          </a:xfrm>
          <a:prstGeom prst="rect">
            <a:avLst/>
          </a:prstGeom>
          <a:effectLst>
            <a:glow rad="63500">
              <a:schemeClr val="accent5">
                <a:satMod val="175000"/>
                <a:alpha val="40000"/>
              </a:schemeClr>
            </a:glow>
          </a:effectLst>
        </p:spPr>
        <p:style>
          <a:lnRef idx="1">
            <a:schemeClr val="accent5"/>
          </a:lnRef>
          <a:fillRef idx="3">
            <a:schemeClr val="accent5"/>
          </a:fillRef>
          <a:effectRef idx="2">
            <a:schemeClr val="accent5"/>
          </a:effectRef>
          <a:fontRef idx="minor">
            <a:schemeClr val="lt1"/>
          </a:fontRef>
        </p:style>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bn-BD" sz="7200" dirty="0" smtClean="0">
                <a:ln w="0"/>
                <a:solidFill>
                  <a:srgbClr val="FFFF00"/>
                </a:solidFill>
                <a:effectLst>
                  <a:outerShdw blurRad="38100" dist="25400" dir="5400000" algn="ctr" rotWithShape="0">
                    <a:srgbClr val="6E747A">
                      <a:alpha val="43000"/>
                    </a:srgbClr>
                  </a:outerShdw>
                </a:effectLst>
              </a:rPr>
              <a:t>শিখনফল</a:t>
            </a:r>
            <a:endParaRPr lang="en-US" sz="7200" dirty="0">
              <a:ln w="0"/>
              <a:solidFill>
                <a:srgbClr val="FFFF00"/>
              </a:solidFill>
              <a:effectLst>
                <a:outerShdw blurRad="38100" dist="25400" dir="5400000" algn="ctr" rotWithShape="0">
                  <a:srgbClr val="6E747A">
                    <a:alpha val="43000"/>
                  </a:srgbClr>
                </a:outerShdw>
              </a:effectLst>
            </a:endParaRPr>
          </a:p>
        </p:txBody>
      </p:sp>
      <p:sp>
        <p:nvSpPr>
          <p:cNvPr id="5" name="TextBox 4"/>
          <p:cNvSpPr txBox="1"/>
          <p:nvPr/>
        </p:nvSpPr>
        <p:spPr>
          <a:xfrm>
            <a:off x="300625" y="1891430"/>
            <a:ext cx="11649205" cy="769441"/>
          </a:xfrm>
          <a:prstGeom prst="rect">
            <a:avLst/>
          </a:prstGeom>
          <a:noFill/>
        </p:spPr>
        <p:txBody>
          <a:bodyPr wrap="square" rtlCol="0">
            <a:spAutoFit/>
          </a:bodyPr>
          <a:lstStyle/>
          <a:p>
            <a:r>
              <a:rPr lang="en-US" sz="4400" dirty="0" smtClean="0">
                <a:solidFill>
                  <a:srgbClr val="7030A0"/>
                </a:solidFill>
              </a:rPr>
              <a:t>১</a:t>
            </a:r>
            <a:r>
              <a:rPr lang="bn-BD" sz="4400" dirty="0" smtClean="0">
                <a:solidFill>
                  <a:srgbClr val="7030A0"/>
                </a:solidFill>
              </a:rPr>
              <a:t>। জাতিসংঘের ভূমিকা বলতে পারবে।</a:t>
            </a:r>
            <a:endParaRPr lang="bn-BD" sz="4400" dirty="0">
              <a:solidFill>
                <a:srgbClr val="7030A0"/>
              </a:solidFill>
            </a:endParaRPr>
          </a:p>
        </p:txBody>
      </p:sp>
      <p:sp>
        <p:nvSpPr>
          <p:cNvPr id="7" name="TextBox 6"/>
          <p:cNvSpPr txBox="1"/>
          <p:nvPr/>
        </p:nvSpPr>
        <p:spPr>
          <a:xfrm>
            <a:off x="300625" y="3062435"/>
            <a:ext cx="11649205" cy="769441"/>
          </a:xfrm>
          <a:prstGeom prst="rect">
            <a:avLst/>
          </a:prstGeom>
          <a:noFill/>
        </p:spPr>
        <p:txBody>
          <a:bodyPr wrap="square" rtlCol="0">
            <a:spAutoFit/>
          </a:bodyPr>
          <a:lstStyle/>
          <a:p>
            <a:r>
              <a:rPr lang="en-US" sz="4400" dirty="0" smtClean="0">
                <a:solidFill>
                  <a:srgbClr val="7030A0"/>
                </a:solidFill>
              </a:rPr>
              <a:t>২</a:t>
            </a:r>
            <a:r>
              <a:rPr lang="bn-BD" sz="4400" dirty="0" smtClean="0">
                <a:solidFill>
                  <a:srgbClr val="7030A0"/>
                </a:solidFill>
              </a:rPr>
              <a:t>।</a:t>
            </a:r>
            <a:r>
              <a:rPr lang="bn-BD" sz="4400" dirty="0" smtClean="0">
                <a:solidFill>
                  <a:srgbClr val="00B0F0"/>
                </a:solidFill>
              </a:rPr>
              <a:t> </a:t>
            </a:r>
            <a:r>
              <a:rPr lang="bn-BD" sz="4400" dirty="0" smtClean="0">
                <a:solidFill>
                  <a:srgbClr val="7030A0"/>
                </a:solidFill>
              </a:rPr>
              <a:t>জাতিসংঘ সৃস্টির পটভূমি বর্ণনা করতে পারবে।</a:t>
            </a:r>
            <a:endParaRPr lang="bn-BD" sz="4400" dirty="0">
              <a:solidFill>
                <a:srgbClr val="00B0F0"/>
              </a:solidFill>
            </a:endParaRPr>
          </a:p>
        </p:txBody>
      </p:sp>
      <p:sp>
        <p:nvSpPr>
          <p:cNvPr id="8" name="TextBox 7"/>
          <p:cNvSpPr txBox="1"/>
          <p:nvPr/>
        </p:nvSpPr>
        <p:spPr>
          <a:xfrm>
            <a:off x="300625" y="4225549"/>
            <a:ext cx="11891375" cy="769441"/>
          </a:xfrm>
          <a:prstGeom prst="rect">
            <a:avLst/>
          </a:prstGeom>
          <a:noFill/>
        </p:spPr>
        <p:txBody>
          <a:bodyPr wrap="square" rtlCol="0">
            <a:spAutoFit/>
          </a:bodyPr>
          <a:lstStyle/>
          <a:p>
            <a:r>
              <a:rPr lang="bn-BD" sz="4400" dirty="0" smtClean="0">
                <a:solidFill>
                  <a:srgbClr val="7030A0"/>
                </a:solidFill>
              </a:rPr>
              <a:t>৩। জাতিসংঘের উদ্দেশ্য ব্যাখ্যা করতে পারবে।</a:t>
            </a:r>
            <a:endParaRPr lang="bn-BD" sz="4400" dirty="0">
              <a:solidFill>
                <a:srgbClr val="002060"/>
              </a:solidFill>
            </a:endParaRPr>
          </a:p>
        </p:txBody>
      </p:sp>
      <p:sp>
        <p:nvSpPr>
          <p:cNvPr id="3" name="Date Placeholder 2"/>
          <p:cNvSpPr>
            <a:spLocks noGrp="1"/>
          </p:cNvSpPr>
          <p:nvPr>
            <p:ph type="dt" sz="half" idx="10"/>
          </p:nvPr>
        </p:nvSpPr>
        <p:spPr/>
        <p:txBody>
          <a:bodyPr/>
          <a:lstStyle/>
          <a:p>
            <a:fld id="{73556327-F63F-477F-8944-446F08E3B0A2}" type="datetime1">
              <a:rPr lang="en-US" smtClean="0"/>
              <a:t>6/5/2013</a:t>
            </a:fld>
            <a:endParaRPr lang="en-US"/>
          </a:p>
        </p:txBody>
      </p:sp>
      <p:sp>
        <p:nvSpPr>
          <p:cNvPr id="4" name="Footer Placeholder 3"/>
          <p:cNvSpPr>
            <a:spLocks noGrp="1"/>
          </p:cNvSpPr>
          <p:nvPr>
            <p:ph type="ftr" sz="quarter" idx="11"/>
          </p:nvPr>
        </p:nvSpPr>
        <p:spPr/>
        <p:txBody>
          <a:bodyPr/>
          <a:lstStyle/>
          <a:p>
            <a:r>
              <a:rPr lang="en-US" smtClean="0"/>
              <a:t>subodhbdt@gmail.com 01823793132</a:t>
            </a:r>
            <a:endParaRPr lang="en-US"/>
          </a:p>
        </p:txBody>
      </p:sp>
    </p:spTree>
    <p:extLst>
      <p:ext uri="{BB962C8B-B14F-4D97-AF65-F5344CB8AC3E}">
        <p14:creationId xmlns:p14="http://schemas.microsoft.com/office/powerpoint/2010/main" val="1021582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iterate type="lt">
                                    <p:tmPct val="0"/>
                                  </p:iterate>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 by="(-#ppt_w*2)" calcmode="lin" valueType="num">
                                      <p:cBhvr rctx="PPT">
                                        <p:cTn id="12" dur="500" autoRev="1" fill="hold">
                                          <p:stCondLst>
                                            <p:cond delay="0"/>
                                          </p:stCondLst>
                                        </p:cTn>
                                        <p:tgtEl>
                                          <p:spTgt spid="5"/>
                                        </p:tgtEl>
                                        <p:attrNameLst>
                                          <p:attrName>ppt_w</p:attrName>
                                        </p:attrNameLst>
                                      </p:cBhvr>
                                    </p:anim>
                                    <p:anim by="(#ppt_w*0.50)" calcmode="lin" valueType="num">
                                      <p:cBhvr>
                                        <p:cTn id="13" dur="500" decel="50000" autoRev="1" fill="hold">
                                          <p:stCondLst>
                                            <p:cond delay="0"/>
                                          </p:stCondLst>
                                        </p:cTn>
                                        <p:tgtEl>
                                          <p:spTgt spid="5"/>
                                        </p:tgtEl>
                                        <p:attrNameLst>
                                          <p:attrName>ppt_x</p:attrName>
                                        </p:attrNameLst>
                                      </p:cBhvr>
                                    </p:anim>
                                    <p:anim from="(-#ppt_h/2)" to="(#ppt_y)" calcmode="lin" valueType="num">
                                      <p:cBhvr>
                                        <p:cTn id="14" dur="1000" fill="hold">
                                          <p:stCondLst>
                                            <p:cond delay="0"/>
                                          </p:stCondLst>
                                        </p:cTn>
                                        <p:tgtEl>
                                          <p:spTgt spid="5"/>
                                        </p:tgtEl>
                                        <p:attrNameLst>
                                          <p:attrName>ppt_y</p:attrName>
                                        </p:attrNameLst>
                                      </p:cBhvr>
                                    </p:anim>
                                    <p:animRot by="21600000">
                                      <p:cBhvr>
                                        <p:cTn id="15" dur="1000" fill="hold">
                                          <p:stCondLst>
                                            <p:cond delay="0"/>
                                          </p:stCondLst>
                                        </p:cTn>
                                        <p:tgtEl>
                                          <p:spTgt spid="5"/>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56" presetClass="entr" presetSubtype="0" fill="hold" grpId="0" nodeType="clickEffect">
                                  <p:stCondLst>
                                    <p:cond delay="0"/>
                                  </p:stCondLst>
                                  <p:iterate type="lt">
                                    <p:tmPct val="10000"/>
                                  </p:iterate>
                                  <p:childTnLst>
                                    <p:set>
                                      <p:cBhvr>
                                        <p:cTn id="19" dur="1" fill="hold">
                                          <p:stCondLst>
                                            <p:cond delay="0"/>
                                          </p:stCondLst>
                                        </p:cTn>
                                        <p:tgtEl>
                                          <p:spTgt spid="7"/>
                                        </p:tgtEl>
                                        <p:attrNameLst>
                                          <p:attrName>style.visibility</p:attrName>
                                        </p:attrNameLst>
                                      </p:cBhvr>
                                      <p:to>
                                        <p:strVal val="visible"/>
                                      </p:to>
                                    </p:set>
                                    <p:anim by="(-#ppt_w*2)" calcmode="lin" valueType="num">
                                      <p:cBhvr rctx="PPT">
                                        <p:cTn id="20" dur="500" autoRev="1" fill="hold">
                                          <p:stCondLst>
                                            <p:cond delay="0"/>
                                          </p:stCondLst>
                                        </p:cTn>
                                        <p:tgtEl>
                                          <p:spTgt spid="7"/>
                                        </p:tgtEl>
                                        <p:attrNameLst>
                                          <p:attrName>ppt_w</p:attrName>
                                        </p:attrNameLst>
                                      </p:cBhvr>
                                    </p:anim>
                                    <p:anim by="(#ppt_w*0.50)" calcmode="lin" valueType="num">
                                      <p:cBhvr>
                                        <p:cTn id="21" dur="500" decel="50000" autoRev="1" fill="hold">
                                          <p:stCondLst>
                                            <p:cond delay="0"/>
                                          </p:stCondLst>
                                        </p:cTn>
                                        <p:tgtEl>
                                          <p:spTgt spid="7"/>
                                        </p:tgtEl>
                                        <p:attrNameLst>
                                          <p:attrName>ppt_x</p:attrName>
                                        </p:attrNameLst>
                                      </p:cBhvr>
                                    </p:anim>
                                    <p:anim from="(-#ppt_h/2)" to="(#ppt_y)" calcmode="lin" valueType="num">
                                      <p:cBhvr>
                                        <p:cTn id="22" dur="1000" fill="hold">
                                          <p:stCondLst>
                                            <p:cond delay="0"/>
                                          </p:stCondLst>
                                        </p:cTn>
                                        <p:tgtEl>
                                          <p:spTgt spid="7"/>
                                        </p:tgtEl>
                                        <p:attrNameLst>
                                          <p:attrName>ppt_y</p:attrName>
                                        </p:attrNameLst>
                                      </p:cBhvr>
                                    </p:anim>
                                    <p:animRot by="21600000">
                                      <p:cBhvr>
                                        <p:cTn id="23" dur="1000" fill="hold">
                                          <p:stCondLst>
                                            <p:cond delay="0"/>
                                          </p:stCondLst>
                                        </p:cTn>
                                        <p:tgtEl>
                                          <p:spTgt spid="7"/>
                                        </p:tgtEl>
                                        <p:attrNameLst>
                                          <p:attrName>r</p:attrName>
                                        </p:attrNameLst>
                                      </p:cBhvr>
                                    </p:animRot>
                                  </p:childTnLst>
                                </p:cTn>
                              </p:par>
                            </p:childTnLst>
                          </p:cTn>
                        </p:par>
                      </p:childTnLst>
                    </p:cTn>
                  </p:par>
                  <p:par>
                    <p:cTn id="24" fill="hold">
                      <p:stCondLst>
                        <p:cond delay="indefinite"/>
                      </p:stCondLst>
                      <p:childTnLst>
                        <p:par>
                          <p:cTn id="25" fill="hold">
                            <p:stCondLst>
                              <p:cond delay="0"/>
                            </p:stCondLst>
                            <p:childTnLst>
                              <p:par>
                                <p:cTn id="26" presetID="56" presetClass="entr" presetSubtype="0" fill="hold" grpId="0" nodeType="clickEffect">
                                  <p:stCondLst>
                                    <p:cond delay="0"/>
                                  </p:stCondLst>
                                  <p:iterate type="lt">
                                    <p:tmPct val="10000"/>
                                  </p:iterate>
                                  <p:childTnLst>
                                    <p:set>
                                      <p:cBhvr>
                                        <p:cTn id="27" dur="1" fill="hold">
                                          <p:stCondLst>
                                            <p:cond delay="0"/>
                                          </p:stCondLst>
                                        </p:cTn>
                                        <p:tgtEl>
                                          <p:spTgt spid="8"/>
                                        </p:tgtEl>
                                        <p:attrNameLst>
                                          <p:attrName>style.visibility</p:attrName>
                                        </p:attrNameLst>
                                      </p:cBhvr>
                                      <p:to>
                                        <p:strVal val="visible"/>
                                      </p:to>
                                    </p:set>
                                    <p:anim by="(-#ppt_w*2)" calcmode="lin" valueType="num">
                                      <p:cBhvr rctx="PPT">
                                        <p:cTn id="28" dur="500" autoRev="1" fill="hold">
                                          <p:stCondLst>
                                            <p:cond delay="0"/>
                                          </p:stCondLst>
                                        </p:cTn>
                                        <p:tgtEl>
                                          <p:spTgt spid="8"/>
                                        </p:tgtEl>
                                        <p:attrNameLst>
                                          <p:attrName>ppt_w</p:attrName>
                                        </p:attrNameLst>
                                      </p:cBhvr>
                                    </p:anim>
                                    <p:anim by="(#ppt_w*0.50)" calcmode="lin" valueType="num">
                                      <p:cBhvr>
                                        <p:cTn id="29" dur="500" decel="50000" autoRev="1" fill="hold">
                                          <p:stCondLst>
                                            <p:cond delay="0"/>
                                          </p:stCondLst>
                                        </p:cTn>
                                        <p:tgtEl>
                                          <p:spTgt spid="8"/>
                                        </p:tgtEl>
                                        <p:attrNameLst>
                                          <p:attrName>ppt_x</p:attrName>
                                        </p:attrNameLst>
                                      </p:cBhvr>
                                    </p:anim>
                                    <p:anim from="(-#ppt_h/2)" to="(#ppt_y)" calcmode="lin" valueType="num">
                                      <p:cBhvr>
                                        <p:cTn id="30" dur="1000" fill="hold">
                                          <p:stCondLst>
                                            <p:cond delay="0"/>
                                          </p:stCondLst>
                                        </p:cTn>
                                        <p:tgtEl>
                                          <p:spTgt spid="8"/>
                                        </p:tgtEl>
                                        <p:attrNameLst>
                                          <p:attrName>ppt_y</p:attrName>
                                        </p:attrNameLst>
                                      </p:cBhvr>
                                    </p:anim>
                                    <p:animRot by="21600000">
                                      <p:cBhvr>
                                        <p:cTn id="31" dur="1000" fill="hold">
                                          <p:stCondLst>
                                            <p:cond delay="0"/>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7"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09800"/>
            <a:ext cx="5778500" cy="4648200"/>
          </a:xfrm>
          <a:prstGeom prst="rect">
            <a:avLst/>
          </a:prstGeom>
        </p:spPr>
      </p:pic>
      <p:pic>
        <p:nvPicPr>
          <p:cNvPr id="19" name="Picture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7600" y="2209800"/>
            <a:ext cx="5994400" cy="4648200"/>
          </a:xfrm>
          <a:prstGeom prst="rect">
            <a:avLst/>
          </a:prstGeom>
        </p:spPr>
      </p:pic>
      <p:sp>
        <p:nvSpPr>
          <p:cNvPr id="20" name="TextBox 19"/>
          <p:cNvSpPr txBox="1"/>
          <p:nvPr/>
        </p:nvSpPr>
        <p:spPr>
          <a:xfrm>
            <a:off x="139700" y="88900"/>
            <a:ext cx="8623300" cy="707886"/>
          </a:xfrm>
          <a:prstGeom prst="rect">
            <a:avLst/>
          </a:prstGeom>
          <a:noFill/>
        </p:spPr>
        <p:txBody>
          <a:bodyPr wrap="square" rtlCol="0">
            <a:spAutoFit/>
          </a:bodyPr>
          <a:lstStyle/>
          <a:p>
            <a:r>
              <a:rPr lang="bn-BD" sz="4000" dirty="0" smtClean="0">
                <a:solidFill>
                  <a:srgbClr val="00B050"/>
                </a:solidFill>
              </a:rPr>
              <a:t>নিচের ছবিগুলো লক্ষ্য কর- </a:t>
            </a:r>
            <a:endParaRPr lang="en-US" sz="4000" dirty="0">
              <a:solidFill>
                <a:srgbClr val="00B050"/>
              </a:solidFill>
            </a:endParaRPr>
          </a:p>
        </p:txBody>
      </p:sp>
      <p:sp>
        <p:nvSpPr>
          <p:cNvPr id="21" name="TextBox 20"/>
          <p:cNvSpPr txBox="1"/>
          <p:nvPr/>
        </p:nvSpPr>
        <p:spPr>
          <a:xfrm>
            <a:off x="2889250" y="1041628"/>
            <a:ext cx="5873750" cy="923330"/>
          </a:xfrm>
          <a:prstGeom prst="rect">
            <a:avLst/>
          </a:prstGeom>
          <a:noFill/>
        </p:spPr>
        <p:txBody>
          <a:bodyPr wrap="square" rtlCol="0">
            <a:spAutoFit/>
          </a:bodyPr>
          <a:lstStyle/>
          <a:p>
            <a:r>
              <a:rPr lang="bn-BD" sz="5400" dirty="0" smtClean="0">
                <a:solidFill>
                  <a:srgbClr val="002060"/>
                </a:solidFill>
              </a:rPr>
              <a:t>প্রথম বিশ্বযুদ্ধের ছবি </a:t>
            </a:r>
            <a:endParaRPr lang="en-US" sz="5400" dirty="0">
              <a:solidFill>
                <a:srgbClr val="002060"/>
              </a:solidFill>
            </a:endParaRPr>
          </a:p>
        </p:txBody>
      </p:sp>
      <p:sp>
        <p:nvSpPr>
          <p:cNvPr id="2" name="Date Placeholder 1"/>
          <p:cNvSpPr>
            <a:spLocks noGrp="1"/>
          </p:cNvSpPr>
          <p:nvPr>
            <p:ph type="dt" sz="half" idx="10"/>
          </p:nvPr>
        </p:nvSpPr>
        <p:spPr/>
        <p:txBody>
          <a:bodyPr/>
          <a:lstStyle/>
          <a:p>
            <a:fld id="{9F1347B6-9DF4-4695-B406-0D2D2E2DC98D}" type="datetime1">
              <a:rPr lang="en-US" smtClean="0"/>
              <a:t>6/5/2013</a:t>
            </a:fld>
            <a:endParaRPr lang="en-US"/>
          </a:p>
        </p:txBody>
      </p:sp>
      <p:sp>
        <p:nvSpPr>
          <p:cNvPr id="3" name="Footer Placeholder 2"/>
          <p:cNvSpPr>
            <a:spLocks noGrp="1"/>
          </p:cNvSpPr>
          <p:nvPr>
            <p:ph type="ftr" sz="quarter" idx="11"/>
          </p:nvPr>
        </p:nvSpPr>
        <p:spPr/>
        <p:txBody>
          <a:bodyPr/>
          <a:lstStyle/>
          <a:p>
            <a:r>
              <a:rPr lang="en-US" smtClean="0"/>
              <a:t>subodhbdt@gmail.com 01823793132</a:t>
            </a:r>
            <a:endParaRPr lang="en-US"/>
          </a:p>
        </p:txBody>
      </p:sp>
    </p:spTree>
    <p:extLst>
      <p:ext uri="{BB962C8B-B14F-4D97-AF65-F5344CB8AC3E}">
        <p14:creationId xmlns:p14="http://schemas.microsoft.com/office/powerpoint/2010/main" val="626220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2000"/>
                                        <p:tgtEl>
                                          <p:spTgt spid="20"/>
                                        </p:tgtEl>
                                      </p:cBhvr>
                                    </p:animEffect>
                                    <p:anim calcmode="lin" valueType="num">
                                      <p:cBhvr>
                                        <p:cTn id="8" dur="2000" fill="hold"/>
                                        <p:tgtEl>
                                          <p:spTgt spid="20"/>
                                        </p:tgtEl>
                                        <p:attrNameLst>
                                          <p:attrName>style.rotation</p:attrName>
                                        </p:attrNameLst>
                                      </p:cBhvr>
                                      <p:tavLst>
                                        <p:tav tm="0">
                                          <p:val>
                                            <p:fltVal val="720"/>
                                          </p:val>
                                        </p:tav>
                                        <p:tav tm="100000">
                                          <p:val>
                                            <p:fltVal val="0"/>
                                          </p:val>
                                        </p:tav>
                                      </p:tavLst>
                                    </p:anim>
                                    <p:anim calcmode="lin" valueType="num">
                                      <p:cBhvr>
                                        <p:cTn id="9" dur="2000" fill="hold"/>
                                        <p:tgtEl>
                                          <p:spTgt spid="20"/>
                                        </p:tgtEl>
                                        <p:attrNameLst>
                                          <p:attrName>ppt_h</p:attrName>
                                        </p:attrNameLst>
                                      </p:cBhvr>
                                      <p:tavLst>
                                        <p:tav tm="0">
                                          <p:val>
                                            <p:fltVal val="0"/>
                                          </p:val>
                                        </p:tav>
                                        <p:tav tm="100000">
                                          <p:val>
                                            <p:strVal val="#ppt_h"/>
                                          </p:val>
                                        </p:tav>
                                      </p:tavLst>
                                    </p:anim>
                                    <p:anim calcmode="lin" valueType="num">
                                      <p:cBhvr>
                                        <p:cTn id="10" dur="2000" fill="hold"/>
                                        <p:tgtEl>
                                          <p:spTgt spid="20"/>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heel(1)">
                                      <p:cBhvr>
                                        <p:cTn id="15" dur="20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wheel(1)">
                                      <p:cBhvr>
                                        <p:cTn id="20" dur="2000"/>
                                        <p:tgtEl>
                                          <p:spTgt spid="19"/>
                                        </p:tgtEl>
                                      </p:cBhvr>
                                    </p:animEffect>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p:cTn id="25" dur="1000" fill="hold"/>
                                        <p:tgtEl>
                                          <p:spTgt spid="21"/>
                                        </p:tgtEl>
                                        <p:attrNameLst>
                                          <p:attrName>ppt_w</p:attrName>
                                        </p:attrNameLst>
                                      </p:cBhvr>
                                      <p:tavLst>
                                        <p:tav tm="0">
                                          <p:val>
                                            <p:fltVal val="0"/>
                                          </p:val>
                                        </p:tav>
                                        <p:tav tm="100000">
                                          <p:val>
                                            <p:strVal val="#ppt_w"/>
                                          </p:val>
                                        </p:tav>
                                      </p:tavLst>
                                    </p:anim>
                                    <p:anim calcmode="lin" valueType="num">
                                      <p:cBhvr>
                                        <p:cTn id="26" dur="1000" fill="hold"/>
                                        <p:tgtEl>
                                          <p:spTgt spid="21"/>
                                        </p:tgtEl>
                                        <p:attrNameLst>
                                          <p:attrName>ppt_h</p:attrName>
                                        </p:attrNameLst>
                                      </p:cBhvr>
                                      <p:tavLst>
                                        <p:tav tm="0">
                                          <p:val>
                                            <p:fltVal val="0"/>
                                          </p:val>
                                        </p:tav>
                                        <p:tav tm="100000">
                                          <p:val>
                                            <p:strVal val="#ppt_h"/>
                                          </p:val>
                                        </p:tav>
                                      </p:tavLst>
                                    </p:anim>
                                    <p:anim calcmode="lin" valueType="num">
                                      <p:cBhvr>
                                        <p:cTn id="27" dur="1000" fill="hold"/>
                                        <p:tgtEl>
                                          <p:spTgt spid="21"/>
                                        </p:tgtEl>
                                        <p:attrNameLst>
                                          <p:attrName>style.rotation</p:attrName>
                                        </p:attrNameLst>
                                      </p:cBhvr>
                                      <p:tavLst>
                                        <p:tav tm="0">
                                          <p:val>
                                            <p:fltVal val="90"/>
                                          </p:val>
                                        </p:tav>
                                        <p:tav tm="100000">
                                          <p:val>
                                            <p:fltVal val="0"/>
                                          </p:val>
                                        </p:tav>
                                      </p:tavLst>
                                    </p:anim>
                                    <p:animEffect transition="in" filter="fade">
                                      <p:cBhvr>
                                        <p:cTn id="28"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650" y="1752600"/>
            <a:ext cx="5238750" cy="4508500"/>
          </a:xfrm>
          <a:prstGeom prst="rect">
            <a:avLst/>
          </a:prstGeom>
        </p:spPr>
      </p:pic>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b="11250"/>
          <a:stretch/>
        </p:blipFill>
        <p:spPr>
          <a:xfrm>
            <a:off x="6908800" y="1752600"/>
            <a:ext cx="5041900" cy="4508500"/>
          </a:xfrm>
          <a:prstGeom prst="rect">
            <a:avLst/>
          </a:prstGeom>
        </p:spPr>
      </p:pic>
      <p:sp>
        <p:nvSpPr>
          <p:cNvPr id="4" name="TextBox 3"/>
          <p:cNvSpPr txBox="1"/>
          <p:nvPr/>
        </p:nvSpPr>
        <p:spPr>
          <a:xfrm>
            <a:off x="2768600" y="482828"/>
            <a:ext cx="6146800" cy="923330"/>
          </a:xfrm>
          <a:prstGeom prst="rect">
            <a:avLst/>
          </a:prstGeom>
          <a:noFill/>
        </p:spPr>
        <p:txBody>
          <a:bodyPr wrap="square" rtlCol="0">
            <a:spAutoFit/>
          </a:bodyPr>
          <a:lstStyle/>
          <a:p>
            <a:r>
              <a:rPr lang="bn-BD" sz="5400" dirty="0" smtClean="0">
                <a:solidFill>
                  <a:srgbClr val="0070C0"/>
                </a:solidFill>
              </a:rPr>
              <a:t>দ্বিতীয় বিশ্বযুদ্ধের ছবি </a:t>
            </a:r>
            <a:endParaRPr lang="en-US" sz="5400" dirty="0">
              <a:solidFill>
                <a:srgbClr val="0070C0"/>
              </a:solidFill>
            </a:endParaRPr>
          </a:p>
        </p:txBody>
      </p:sp>
      <p:sp>
        <p:nvSpPr>
          <p:cNvPr id="5" name="Date Placeholder 4"/>
          <p:cNvSpPr>
            <a:spLocks noGrp="1"/>
          </p:cNvSpPr>
          <p:nvPr>
            <p:ph type="dt" sz="half" idx="10"/>
          </p:nvPr>
        </p:nvSpPr>
        <p:spPr/>
        <p:txBody>
          <a:bodyPr/>
          <a:lstStyle/>
          <a:p>
            <a:fld id="{30F09BCE-A3A9-46B4-A407-BE5843829D77}" type="datetime1">
              <a:rPr lang="en-US" smtClean="0"/>
              <a:t>6/5/2013</a:t>
            </a:fld>
            <a:endParaRPr lang="en-US"/>
          </a:p>
        </p:txBody>
      </p:sp>
      <p:sp>
        <p:nvSpPr>
          <p:cNvPr id="6" name="Footer Placeholder 5"/>
          <p:cNvSpPr>
            <a:spLocks noGrp="1"/>
          </p:cNvSpPr>
          <p:nvPr>
            <p:ph type="ftr" sz="quarter" idx="11"/>
          </p:nvPr>
        </p:nvSpPr>
        <p:spPr/>
        <p:txBody>
          <a:bodyPr/>
          <a:lstStyle/>
          <a:p>
            <a:r>
              <a:rPr lang="en-US" smtClean="0"/>
              <a:t>subodhbdt@gmail.com 01823793132</a:t>
            </a:r>
            <a:endParaRPr lang="en-US"/>
          </a:p>
        </p:txBody>
      </p:sp>
    </p:spTree>
    <p:extLst>
      <p:ext uri="{BB962C8B-B14F-4D97-AF65-F5344CB8AC3E}">
        <p14:creationId xmlns:p14="http://schemas.microsoft.com/office/powerpoint/2010/main" val="754558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56" presetClass="entr" presetSubtype="0" fill="hold" grpId="0" nodeType="clickEffect">
                                  <p:stCondLst>
                                    <p:cond delay="0"/>
                                  </p:stCondLst>
                                  <p:iterate type="lt">
                                    <p:tmPct val="10000"/>
                                  </p:iterate>
                                  <p:childTnLst>
                                    <p:set>
                                      <p:cBhvr>
                                        <p:cTn id="16" dur="1" fill="hold">
                                          <p:stCondLst>
                                            <p:cond delay="0"/>
                                          </p:stCondLst>
                                        </p:cTn>
                                        <p:tgtEl>
                                          <p:spTgt spid="4"/>
                                        </p:tgtEl>
                                        <p:attrNameLst>
                                          <p:attrName>style.visibility</p:attrName>
                                        </p:attrNameLst>
                                      </p:cBhvr>
                                      <p:to>
                                        <p:strVal val="visible"/>
                                      </p:to>
                                    </p:set>
                                    <p:anim by="(-#ppt_w*2)" calcmode="lin" valueType="num">
                                      <p:cBhvr rctx="PPT">
                                        <p:cTn id="17" dur="500" autoRev="1" fill="hold">
                                          <p:stCondLst>
                                            <p:cond delay="0"/>
                                          </p:stCondLst>
                                        </p:cTn>
                                        <p:tgtEl>
                                          <p:spTgt spid="4"/>
                                        </p:tgtEl>
                                        <p:attrNameLst>
                                          <p:attrName>ppt_w</p:attrName>
                                        </p:attrNameLst>
                                      </p:cBhvr>
                                    </p:anim>
                                    <p:anim by="(#ppt_w*0.50)" calcmode="lin" valueType="num">
                                      <p:cBhvr>
                                        <p:cTn id="18" dur="500" decel="50000" autoRev="1" fill="hold">
                                          <p:stCondLst>
                                            <p:cond delay="0"/>
                                          </p:stCondLst>
                                        </p:cTn>
                                        <p:tgtEl>
                                          <p:spTgt spid="4"/>
                                        </p:tgtEl>
                                        <p:attrNameLst>
                                          <p:attrName>ppt_x</p:attrName>
                                        </p:attrNameLst>
                                      </p:cBhvr>
                                    </p:anim>
                                    <p:anim from="(-#ppt_h/2)" to="(#ppt_y)" calcmode="lin" valueType="num">
                                      <p:cBhvr>
                                        <p:cTn id="19" dur="1000" fill="hold">
                                          <p:stCondLst>
                                            <p:cond delay="0"/>
                                          </p:stCondLst>
                                        </p:cTn>
                                        <p:tgtEl>
                                          <p:spTgt spid="4"/>
                                        </p:tgtEl>
                                        <p:attrNameLst>
                                          <p:attrName>ppt_y</p:attrName>
                                        </p:attrNameLst>
                                      </p:cBhvr>
                                    </p:anim>
                                    <p:animRot by="21600000">
                                      <p:cBhvr>
                                        <p:cTn id="20" dur="1000"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387" y="520700"/>
            <a:ext cx="5156200" cy="3810000"/>
          </a:xfrm>
          <a:prstGeom prst="rect">
            <a:avLst/>
          </a:prstGeom>
        </p:spPr>
      </p:pic>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15356"/>
          <a:stretch/>
        </p:blipFill>
        <p:spPr>
          <a:xfrm>
            <a:off x="7449484" y="520700"/>
            <a:ext cx="4742516" cy="38100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03813" y="1168400"/>
            <a:ext cx="2390775" cy="2047875"/>
          </a:xfrm>
          <a:prstGeom prst="rect">
            <a:avLst/>
          </a:prstGeom>
        </p:spPr>
      </p:pic>
      <p:sp>
        <p:nvSpPr>
          <p:cNvPr id="5" name="TextBox 4"/>
          <p:cNvSpPr txBox="1"/>
          <p:nvPr/>
        </p:nvSpPr>
        <p:spPr>
          <a:xfrm>
            <a:off x="2362200" y="5181600"/>
            <a:ext cx="6769100" cy="1015663"/>
          </a:xfrm>
          <a:prstGeom prst="rect">
            <a:avLst/>
          </a:prstGeom>
          <a:noFill/>
        </p:spPr>
        <p:txBody>
          <a:bodyPr wrap="square" rtlCol="0">
            <a:spAutoFit/>
          </a:bodyPr>
          <a:lstStyle/>
          <a:p>
            <a:pPr algn="ctr"/>
            <a:r>
              <a:rPr lang="bn-BD" sz="6000" dirty="0" smtClean="0">
                <a:solidFill>
                  <a:srgbClr val="00B0F0"/>
                </a:solidFill>
              </a:rPr>
              <a:t>জাতিসংঘের ছবি </a:t>
            </a:r>
            <a:endParaRPr lang="en-US" sz="6000" dirty="0">
              <a:solidFill>
                <a:srgbClr val="00B0F0"/>
              </a:solidFill>
            </a:endParaRPr>
          </a:p>
        </p:txBody>
      </p:sp>
      <p:sp>
        <p:nvSpPr>
          <p:cNvPr id="6" name="Date Placeholder 5"/>
          <p:cNvSpPr>
            <a:spLocks noGrp="1"/>
          </p:cNvSpPr>
          <p:nvPr>
            <p:ph type="dt" sz="half" idx="10"/>
          </p:nvPr>
        </p:nvSpPr>
        <p:spPr/>
        <p:txBody>
          <a:bodyPr/>
          <a:lstStyle/>
          <a:p>
            <a:fld id="{1D926230-9FEB-4459-B652-812F23D4C566}" type="datetime1">
              <a:rPr lang="en-US" smtClean="0"/>
              <a:t>6/5/2013</a:t>
            </a:fld>
            <a:endParaRPr lang="en-US"/>
          </a:p>
        </p:txBody>
      </p:sp>
      <p:sp>
        <p:nvSpPr>
          <p:cNvPr id="7" name="Footer Placeholder 6"/>
          <p:cNvSpPr>
            <a:spLocks noGrp="1"/>
          </p:cNvSpPr>
          <p:nvPr>
            <p:ph type="ftr" sz="quarter" idx="11"/>
          </p:nvPr>
        </p:nvSpPr>
        <p:spPr/>
        <p:txBody>
          <a:bodyPr/>
          <a:lstStyle/>
          <a:p>
            <a:r>
              <a:rPr lang="en-US" smtClean="0"/>
              <a:t>subodhbdt@gmail.com 01823793132</a:t>
            </a:r>
            <a:endParaRPr lang="en-US"/>
          </a:p>
        </p:txBody>
      </p:sp>
    </p:spTree>
    <p:extLst>
      <p:ext uri="{BB962C8B-B14F-4D97-AF65-F5344CB8AC3E}">
        <p14:creationId xmlns:p14="http://schemas.microsoft.com/office/powerpoint/2010/main" val="2845590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1)">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barn(inVertical)">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204720"/>
            <a:ext cx="12192000" cy="1219200"/>
          </a:xfrm>
          <a:prstGeom prst="rect">
            <a:avLst/>
          </a:prstGeom>
          <a:noFill/>
          <a:scene3d>
            <a:camera prst="orthographicFront"/>
            <a:lightRig rig="threePt" dir="t"/>
          </a:scene3d>
          <a:sp3d>
            <a:bevelT w="152400" h="50800" prst="softRound"/>
          </a:sp3d>
        </p:spPr>
        <p:style>
          <a:lnRef idx="0">
            <a:schemeClr val="accent2"/>
          </a:lnRef>
          <a:fillRef idx="3">
            <a:schemeClr val="accent2"/>
          </a:fillRef>
          <a:effectRef idx="3">
            <a:schemeClr val="accent2"/>
          </a:effectRef>
          <a:fontRef idx="minor">
            <a:schemeClr val="lt1"/>
          </a:fontRef>
        </p:style>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bn-BD" sz="8000" dirty="0" smtClean="0">
                <a:solidFill>
                  <a:srgbClr val="7030A0"/>
                </a:solidFill>
              </a:rPr>
              <a:t>একক কাজ</a:t>
            </a:r>
            <a:endParaRPr lang="en-US" sz="8000" dirty="0">
              <a:solidFill>
                <a:srgbClr val="7030A0"/>
              </a:solidFill>
            </a:endParaRPr>
          </a:p>
        </p:txBody>
      </p:sp>
      <p:sp>
        <p:nvSpPr>
          <p:cNvPr id="5" name="Flowchart: Alternate Process 4"/>
          <p:cNvSpPr/>
          <p:nvPr/>
        </p:nvSpPr>
        <p:spPr>
          <a:xfrm>
            <a:off x="500743" y="1915885"/>
            <a:ext cx="11190514" cy="4368800"/>
          </a:xfrm>
          <a:prstGeom prst="flowChartAlternateProcess">
            <a:avLst/>
          </a:prstGeom>
          <a:ln w="38100">
            <a:solidFill>
              <a:srgbClr val="7030A0"/>
            </a:solidFill>
          </a:ln>
          <a:effectLst>
            <a:glow rad="139700">
              <a:schemeClr val="accent4">
                <a:satMod val="175000"/>
                <a:alpha val="40000"/>
              </a:schemeClr>
            </a:glow>
            <a:outerShdw blurRad="50800" dist="38100" dir="8100000" algn="tr" rotWithShape="0">
              <a:prstClr val="black">
                <a:alpha val="40000"/>
              </a:prstClr>
            </a:outerShdw>
          </a:effectLst>
          <a:scene3d>
            <a:camera prst="orthographicFront"/>
            <a:lightRig rig="threePt" dir="t"/>
          </a:scene3d>
          <a:sp3d>
            <a:bevelT w="114300" prst="hardEdge"/>
          </a:sp3d>
        </p:spPr>
        <p:style>
          <a:lnRef idx="1">
            <a:schemeClr val="accent5"/>
          </a:lnRef>
          <a:fillRef idx="3">
            <a:schemeClr val="accent5"/>
          </a:fillRef>
          <a:effectRef idx="2">
            <a:schemeClr val="accent5"/>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bn-BD"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জাতিসংঘের ভূমিকা সংক্ষেপে লিখ </a:t>
            </a:r>
            <a:endPar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Date Placeholder 2"/>
          <p:cNvSpPr>
            <a:spLocks noGrp="1"/>
          </p:cNvSpPr>
          <p:nvPr>
            <p:ph type="dt" sz="half" idx="10"/>
          </p:nvPr>
        </p:nvSpPr>
        <p:spPr/>
        <p:txBody>
          <a:bodyPr/>
          <a:lstStyle/>
          <a:p>
            <a:fld id="{575FF4C6-0A4A-4602-BC5F-A4C0B740649E}" type="datetime1">
              <a:rPr lang="en-US" smtClean="0"/>
              <a:t>6/5/2013</a:t>
            </a:fld>
            <a:endParaRPr lang="en-US"/>
          </a:p>
        </p:txBody>
      </p:sp>
      <p:sp>
        <p:nvSpPr>
          <p:cNvPr id="4" name="Footer Placeholder 3"/>
          <p:cNvSpPr>
            <a:spLocks noGrp="1"/>
          </p:cNvSpPr>
          <p:nvPr>
            <p:ph type="ftr" sz="quarter" idx="11"/>
          </p:nvPr>
        </p:nvSpPr>
        <p:spPr/>
        <p:txBody>
          <a:bodyPr/>
          <a:lstStyle/>
          <a:p>
            <a:r>
              <a:rPr lang="en-US" smtClean="0"/>
              <a:t>subodhbdt@gmail.com 01823793132</a:t>
            </a:r>
            <a:endParaRPr lang="en-US"/>
          </a:p>
        </p:txBody>
      </p:sp>
    </p:spTree>
    <p:extLst>
      <p:ext uri="{BB962C8B-B14F-4D97-AF65-F5344CB8AC3E}">
        <p14:creationId xmlns:p14="http://schemas.microsoft.com/office/powerpoint/2010/main" val="3042037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1"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heel(1)">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39768" y="0"/>
            <a:ext cx="6907307" cy="1455313"/>
          </a:xfrm>
          <a:prstGeom prst="rect">
            <a:avLst/>
          </a:prstGeom>
          <a:scene3d>
            <a:camera prst="orthographicFront"/>
            <a:lightRig rig="threePt" dir="t"/>
          </a:scene3d>
          <a:sp3d>
            <a:bevelT prst="relaxedInset"/>
          </a:sp3d>
        </p:spPr>
        <p:style>
          <a:lnRef idx="3">
            <a:schemeClr val="lt1"/>
          </a:lnRef>
          <a:fillRef idx="1">
            <a:schemeClr val="accent5"/>
          </a:fillRef>
          <a:effectRef idx="1">
            <a:schemeClr val="accent5"/>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bn-BD" sz="6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এসো মিলিয়ে </a:t>
            </a:r>
            <a:r>
              <a:rPr lang="bn-BD" sz="6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নিই</a:t>
            </a:r>
            <a:endParaRPr lang="en-US" sz="6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4" name="TextBox 3"/>
          <p:cNvSpPr txBox="1"/>
          <p:nvPr/>
        </p:nvSpPr>
        <p:spPr>
          <a:xfrm>
            <a:off x="901700" y="1841500"/>
            <a:ext cx="10668000" cy="5016758"/>
          </a:xfrm>
          <a:prstGeom prst="rect">
            <a:avLst/>
          </a:prstGeom>
          <a:noFill/>
        </p:spPr>
        <p:txBody>
          <a:bodyPr wrap="square" rtlCol="0">
            <a:spAutoFit/>
          </a:bodyPr>
          <a:lstStyle/>
          <a:p>
            <a:pPr algn="just"/>
            <a:r>
              <a:rPr lang="bn-BD" sz="40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প্রতিটি </a:t>
            </a:r>
            <a:r>
              <a:rPr lang="bn-BD" sz="40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মানুষের বেঁচে থাকার জন্য প্রয়োজন কিছু সুবিধার। আমাদের পৃথিবীতে বড় বড় দুটি যুদ্ধ হয়েছে। প্রথম বিশ্বযুদ্ধের ধ্বংসলীলা মানুষকে যুদ্ধের প্রতি ভীতশ্রদ্ধ এবং শান্তির জন্য আগ্রহী করে তোলে। এর ফলে গঠিত হয় আন্তর্জাতিক </a:t>
            </a:r>
            <a:r>
              <a:rPr lang="bn-BD" sz="40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সংগঠন ‘লীগ </a:t>
            </a:r>
            <a:r>
              <a:rPr lang="bn-BD" sz="40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অব নেশনস’। মানব সভ্যতার ইতিহাসে প্রথম বিশ্বযুদ্ধের চেয়েও দ্বিতীয় বিশ্বযুদ্ধ সবচেয়ে কলঙ্কিত ও বিভীষিকাময়। </a:t>
            </a:r>
            <a:endParaRPr lang="en-US" sz="40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Date Placeholder 2"/>
          <p:cNvSpPr>
            <a:spLocks noGrp="1"/>
          </p:cNvSpPr>
          <p:nvPr>
            <p:ph type="dt" sz="half" idx="10"/>
          </p:nvPr>
        </p:nvSpPr>
        <p:spPr/>
        <p:txBody>
          <a:bodyPr/>
          <a:lstStyle/>
          <a:p>
            <a:fld id="{96EC516D-564D-4755-8FBB-978C8D038E6A}" type="datetime1">
              <a:rPr lang="en-US" smtClean="0"/>
              <a:t>6/5/2013</a:t>
            </a:fld>
            <a:endParaRPr lang="en-US"/>
          </a:p>
        </p:txBody>
      </p:sp>
      <p:sp>
        <p:nvSpPr>
          <p:cNvPr id="5" name="Footer Placeholder 4"/>
          <p:cNvSpPr>
            <a:spLocks noGrp="1"/>
          </p:cNvSpPr>
          <p:nvPr>
            <p:ph type="ftr" sz="quarter" idx="11"/>
          </p:nvPr>
        </p:nvSpPr>
        <p:spPr/>
        <p:txBody>
          <a:bodyPr/>
          <a:lstStyle/>
          <a:p>
            <a:r>
              <a:rPr lang="en-US" smtClean="0"/>
              <a:t>subodhbdt@gmail.com 01823793132</a:t>
            </a:r>
            <a:endParaRPr lang="en-US"/>
          </a:p>
        </p:txBody>
      </p:sp>
    </p:spTree>
    <p:extLst>
      <p:ext uri="{BB962C8B-B14F-4D97-AF65-F5344CB8AC3E}">
        <p14:creationId xmlns:p14="http://schemas.microsoft.com/office/powerpoint/2010/main" val="556409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 by="(-#ppt_w*2)" calcmode="lin" valueType="num">
                                      <p:cBhvr rctx="PPT">
                                        <p:cTn id="12" dur="500" autoRev="1" fill="hold">
                                          <p:stCondLst>
                                            <p:cond delay="0"/>
                                          </p:stCondLst>
                                        </p:cTn>
                                        <p:tgtEl>
                                          <p:spTgt spid="4"/>
                                        </p:tgtEl>
                                        <p:attrNameLst>
                                          <p:attrName>ppt_w</p:attrName>
                                        </p:attrNameLst>
                                      </p:cBhvr>
                                    </p:anim>
                                    <p:anim by="(#ppt_w*0.50)" calcmode="lin" valueType="num">
                                      <p:cBhvr>
                                        <p:cTn id="13" dur="500" decel="50000" autoRev="1" fill="hold">
                                          <p:stCondLst>
                                            <p:cond delay="0"/>
                                          </p:stCondLst>
                                        </p:cTn>
                                        <p:tgtEl>
                                          <p:spTgt spid="4"/>
                                        </p:tgtEl>
                                        <p:attrNameLst>
                                          <p:attrName>ppt_x</p:attrName>
                                        </p:attrNameLst>
                                      </p:cBhvr>
                                    </p:anim>
                                    <p:anim from="(-#ppt_h/2)" to="(#ppt_y)" calcmode="lin" valueType="num">
                                      <p:cBhvr>
                                        <p:cTn id="14" dur="1000" fill="hold">
                                          <p:stCondLst>
                                            <p:cond delay="0"/>
                                          </p:stCondLst>
                                        </p:cTn>
                                        <p:tgtEl>
                                          <p:spTgt spid="4"/>
                                        </p:tgtEl>
                                        <p:attrNameLst>
                                          <p:attrName>ppt_y</p:attrName>
                                        </p:attrNameLst>
                                      </p:cBhvr>
                                    </p:anim>
                                    <p:animRot by="21600000">
                                      <p:cBhvr>
                                        <p:cTn id="15" dur="1000"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75183"/>
            <a:ext cx="6294783" cy="4982817"/>
          </a:xfrm>
          <a:prstGeom prst="rect">
            <a:avLst/>
          </a:prstGeom>
        </p:spPr>
      </p:pic>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l="8398" t="592" r="6624" b="-592"/>
          <a:stretch/>
        </p:blipFill>
        <p:spPr>
          <a:xfrm>
            <a:off x="6371303" y="1875182"/>
            <a:ext cx="5820697" cy="4982817"/>
          </a:xfrm>
          <a:prstGeom prst="rect">
            <a:avLst/>
          </a:prstGeom>
        </p:spPr>
      </p:pic>
      <p:sp>
        <p:nvSpPr>
          <p:cNvPr id="7" name="TextBox 6"/>
          <p:cNvSpPr txBox="1"/>
          <p:nvPr/>
        </p:nvSpPr>
        <p:spPr>
          <a:xfrm>
            <a:off x="855406" y="707922"/>
            <a:ext cx="5439377" cy="369332"/>
          </a:xfrm>
          <a:prstGeom prst="rect">
            <a:avLst/>
          </a:prstGeom>
          <a:noFill/>
        </p:spPr>
        <p:txBody>
          <a:bodyPr wrap="square" rtlCol="0">
            <a:spAutoFit/>
          </a:bodyPr>
          <a:lstStyle/>
          <a:p>
            <a:r>
              <a:rPr lang="bn-BD">
                <a:latin typeface="Shonar Bangla" panose="020B0502040204020203" pitchFamily="34" charset="0"/>
                <a:cs typeface="Shonar Bangla" panose="020B0502040204020203" pitchFamily="34" charset="0"/>
              </a:rPr>
              <a:t> </a:t>
            </a:r>
            <a:endParaRPr lang="en-US" dirty="0">
              <a:latin typeface="Shonar Bangla" panose="020B0502040204020203" pitchFamily="34" charset="0"/>
              <a:cs typeface="Shonar Bangla" panose="020B0502040204020203" pitchFamily="34" charset="0"/>
            </a:endParaRPr>
          </a:p>
        </p:txBody>
      </p:sp>
      <p:sp>
        <p:nvSpPr>
          <p:cNvPr id="2" name="TextBox 1"/>
          <p:cNvSpPr txBox="1"/>
          <p:nvPr/>
        </p:nvSpPr>
        <p:spPr>
          <a:xfrm>
            <a:off x="1059543" y="435429"/>
            <a:ext cx="9927771" cy="830997"/>
          </a:xfrm>
          <a:prstGeom prst="rect">
            <a:avLst/>
          </a:prstGeom>
          <a:noFill/>
        </p:spPr>
        <p:txBody>
          <a:bodyPr wrap="square" rtlCol="0">
            <a:spAutoFit/>
          </a:bodyPr>
          <a:lstStyle/>
          <a:p>
            <a:pPr algn="ctr"/>
            <a:r>
              <a:rPr lang="bn-BD"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প্রথম বিশ্বযুদ্ধের ছবি</a:t>
            </a:r>
            <a:endParaRPr lang="en-US" sz="4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Date Placeholder 2"/>
          <p:cNvSpPr>
            <a:spLocks noGrp="1"/>
          </p:cNvSpPr>
          <p:nvPr>
            <p:ph type="dt" sz="half" idx="10"/>
          </p:nvPr>
        </p:nvSpPr>
        <p:spPr/>
        <p:txBody>
          <a:bodyPr/>
          <a:lstStyle/>
          <a:p>
            <a:fld id="{76A9BB85-84D7-4EC3-950B-9D3E98F0FF9C}" type="datetime1">
              <a:rPr lang="en-US" smtClean="0"/>
              <a:t>6/5/2013</a:t>
            </a:fld>
            <a:endParaRPr lang="en-US"/>
          </a:p>
        </p:txBody>
      </p:sp>
      <p:sp>
        <p:nvSpPr>
          <p:cNvPr id="4" name="Footer Placeholder 3"/>
          <p:cNvSpPr>
            <a:spLocks noGrp="1"/>
          </p:cNvSpPr>
          <p:nvPr>
            <p:ph type="ftr" sz="quarter" idx="11"/>
          </p:nvPr>
        </p:nvSpPr>
        <p:spPr/>
        <p:txBody>
          <a:bodyPr/>
          <a:lstStyle/>
          <a:p>
            <a:r>
              <a:rPr lang="en-US" smtClean="0"/>
              <a:t>subodhbdt@gmail.com 01823793132</a:t>
            </a:r>
            <a:endParaRPr lang="en-US"/>
          </a:p>
        </p:txBody>
      </p:sp>
    </p:spTree>
    <p:extLst>
      <p:ext uri="{BB962C8B-B14F-4D97-AF65-F5344CB8AC3E}">
        <p14:creationId xmlns:p14="http://schemas.microsoft.com/office/powerpoint/2010/main" val="1199523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circle(in)">
                                      <p:cBhvr>
                                        <p:cTn id="12" dur="20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circle(in)">
                                      <p:cBhvr>
                                        <p:cTn id="1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169" y="1828801"/>
            <a:ext cx="5430081" cy="4397828"/>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47542" y="1828801"/>
            <a:ext cx="5313966" cy="4397828"/>
          </a:xfrm>
          <a:prstGeom prst="rect">
            <a:avLst/>
          </a:prstGeom>
        </p:spPr>
      </p:pic>
      <p:sp>
        <p:nvSpPr>
          <p:cNvPr id="7" name="TextBox 6"/>
          <p:cNvSpPr txBox="1"/>
          <p:nvPr/>
        </p:nvSpPr>
        <p:spPr>
          <a:xfrm>
            <a:off x="1320800" y="508000"/>
            <a:ext cx="9535886" cy="923330"/>
          </a:xfrm>
          <a:prstGeom prst="rect">
            <a:avLst/>
          </a:prstGeom>
          <a:noFill/>
        </p:spPr>
        <p:txBody>
          <a:bodyPr wrap="square" rtlCol="0">
            <a:spAutoFit/>
          </a:bodyPr>
          <a:lstStyle/>
          <a:p>
            <a:pPr algn="ctr"/>
            <a:r>
              <a:rPr lang="bn-BD"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দ্বিতীয় বিশ্বযুদ্ধের ছবি </a:t>
            </a:r>
            <a:endPar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2" name="Date Placeholder 1"/>
          <p:cNvSpPr>
            <a:spLocks noGrp="1"/>
          </p:cNvSpPr>
          <p:nvPr>
            <p:ph type="dt" sz="half" idx="10"/>
          </p:nvPr>
        </p:nvSpPr>
        <p:spPr/>
        <p:txBody>
          <a:bodyPr/>
          <a:lstStyle/>
          <a:p>
            <a:fld id="{66C74F95-A93B-489C-BCCE-A946197CC8CF}" type="datetime1">
              <a:rPr lang="en-US" smtClean="0"/>
              <a:t>6/5/2013</a:t>
            </a:fld>
            <a:endParaRPr lang="en-US"/>
          </a:p>
        </p:txBody>
      </p:sp>
      <p:sp>
        <p:nvSpPr>
          <p:cNvPr id="3" name="Footer Placeholder 2"/>
          <p:cNvSpPr>
            <a:spLocks noGrp="1"/>
          </p:cNvSpPr>
          <p:nvPr>
            <p:ph type="ftr" sz="quarter" idx="11"/>
          </p:nvPr>
        </p:nvSpPr>
        <p:spPr/>
        <p:txBody>
          <a:bodyPr/>
          <a:lstStyle/>
          <a:p>
            <a:r>
              <a:rPr lang="en-US" smtClean="0"/>
              <a:t>subodhbdt@gmail.com 01823793132</a:t>
            </a:r>
            <a:endParaRPr lang="en-US"/>
          </a:p>
        </p:txBody>
      </p:sp>
    </p:spTree>
    <p:extLst>
      <p:ext uri="{BB962C8B-B14F-4D97-AF65-F5344CB8AC3E}">
        <p14:creationId xmlns:p14="http://schemas.microsoft.com/office/powerpoint/2010/main" val="840308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45028" y="1915885"/>
            <a:ext cx="10232572" cy="1446550"/>
          </a:xfrm>
          <a:prstGeom prst="rect">
            <a:avLst/>
          </a:prstGeom>
          <a:noFill/>
        </p:spPr>
        <p:txBody>
          <a:bodyPr wrap="square" rtlCol="0">
            <a:spAutoFit/>
          </a:bodyPr>
          <a:lstStyle/>
          <a:p>
            <a:pPr algn="ctr"/>
            <a:r>
              <a:rPr lang="bn-BD" sz="8800" b="1" dirty="0" smtClean="0">
                <a:ln w="1905"/>
                <a:solidFill>
                  <a:srgbClr val="7030A0"/>
                </a:solidFill>
                <a:effectLst>
                  <a:innerShdw blurRad="69850" dist="43180" dir="5400000">
                    <a:srgbClr val="000000">
                      <a:alpha val="65000"/>
                    </a:srgbClr>
                  </a:innerShdw>
                </a:effectLst>
              </a:rPr>
              <a:t>দলীয় কাজ</a:t>
            </a:r>
            <a:endParaRPr lang="en-US" sz="8800" b="1" dirty="0">
              <a:ln w="1905"/>
              <a:solidFill>
                <a:srgbClr val="7030A0"/>
              </a:solidFill>
              <a:effectLst>
                <a:innerShdw blurRad="69850" dist="43180" dir="5400000">
                  <a:srgbClr val="000000">
                    <a:alpha val="65000"/>
                  </a:srgbClr>
                </a:innerShdw>
              </a:effectLst>
            </a:endParaRPr>
          </a:p>
        </p:txBody>
      </p:sp>
      <p:sp>
        <p:nvSpPr>
          <p:cNvPr id="5" name="TextBox 4"/>
          <p:cNvSpPr txBox="1"/>
          <p:nvPr/>
        </p:nvSpPr>
        <p:spPr>
          <a:xfrm>
            <a:off x="1422400" y="522514"/>
            <a:ext cx="9855200" cy="584775"/>
          </a:xfrm>
          <a:prstGeom prst="rect">
            <a:avLst/>
          </a:prstGeom>
          <a:noFill/>
        </p:spPr>
        <p:txBody>
          <a:bodyPr wrap="square" rtlCol="0">
            <a:spAutoFit/>
          </a:bodyPr>
          <a:lstStyle/>
          <a:p>
            <a:pPr algn="ctr"/>
            <a:r>
              <a:rPr lang="bn-BD"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তোমরা জাতিসংঘ সৃষ্টির পটভূমি ৩ মিনিট পড়</a:t>
            </a:r>
            <a:endPar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6" name="TextBox 5"/>
          <p:cNvSpPr txBox="1"/>
          <p:nvPr/>
        </p:nvSpPr>
        <p:spPr>
          <a:xfrm>
            <a:off x="595086" y="3839474"/>
            <a:ext cx="11408227" cy="707886"/>
          </a:xfrm>
          <a:prstGeom prst="rect">
            <a:avLst/>
          </a:prstGeom>
          <a:noFill/>
        </p:spPr>
        <p:txBody>
          <a:bodyPr wrap="square" rtlCol="0">
            <a:spAutoFit/>
          </a:bodyPr>
          <a:lstStyle/>
          <a:p>
            <a:r>
              <a:rPr lang="bn-BD" sz="40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জাতিসংঘ সৃষ্টির পটভূমি পয়েন্ট আকারে বর্ণনা কর</a:t>
            </a:r>
            <a:endParaRPr lang="en-US" sz="40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2" name="Date Placeholder 1"/>
          <p:cNvSpPr>
            <a:spLocks noGrp="1"/>
          </p:cNvSpPr>
          <p:nvPr>
            <p:ph type="dt" sz="half" idx="10"/>
          </p:nvPr>
        </p:nvSpPr>
        <p:spPr/>
        <p:txBody>
          <a:bodyPr/>
          <a:lstStyle/>
          <a:p>
            <a:fld id="{3DF79F37-7DF3-4CA8-997D-4CBF98FFCEDC}" type="datetime1">
              <a:rPr lang="en-US" smtClean="0"/>
              <a:t>6/5/2013</a:t>
            </a:fld>
            <a:endParaRPr lang="en-US"/>
          </a:p>
        </p:txBody>
      </p:sp>
      <p:sp>
        <p:nvSpPr>
          <p:cNvPr id="3" name="Footer Placeholder 2"/>
          <p:cNvSpPr>
            <a:spLocks noGrp="1"/>
          </p:cNvSpPr>
          <p:nvPr>
            <p:ph type="ftr" sz="quarter" idx="11"/>
          </p:nvPr>
        </p:nvSpPr>
        <p:spPr/>
        <p:txBody>
          <a:bodyPr/>
          <a:lstStyle/>
          <a:p>
            <a:r>
              <a:rPr lang="en-US" smtClean="0"/>
              <a:t>subodhbdt@gmail.com 01823793132</a:t>
            </a:r>
            <a:endParaRPr lang="en-US"/>
          </a:p>
        </p:txBody>
      </p:sp>
    </p:spTree>
    <p:extLst>
      <p:ext uri="{BB962C8B-B14F-4D97-AF65-F5344CB8AC3E}">
        <p14:creationId xmlns:p14="http://schemas.microsoft.com/office/powerpoint/2010/main" val="324111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by="(-#ppt_w*2)" calcmode="lin" valueType="num">
                                      <p:cBhvr rctx="PPT">
                                        <p:cTn id="7" dur="500" autoRev="1" fill="hold">
                                          <p:stCondLst>
                                            <p:cond delay="0"/>
                                          </p:stCondLst>
                                        </p:cTn>
                                        <p:tgtEl>
                                          <p:spTgt spid="5"/>
                                        </p:tgtEl>
                                        <p:attrNameLst>
                                          <p:attrName>ppt_w</p:attrName>
                                        </p:attrNameLst>
                                      </p:cBhvr>
                                    </p:anim>
                                    <p:anim by="(#ppt_w*0.50)" calcmode="lin" valueType="num">
                                      <p:cBhvr>
                                        <p:cTn id="8" dur="500" decel="50000" autoRev="1" fill="hold">
                                          <p:stCondLst>
                                            <p:cond delay="0"/>
                                          </p:stCondLst>
                                        </p:cTn>
                                        <p:tgtEl>
                                          <p:spTgt spid="5"/>
                                        </p:tgtEl>
                                        <p:attrNameLst>
                                          <p:attrName>ppt_x</p:attrName>
                                        </p:attrNameLst>
                                      </p:cBhvr>
                                    </p:anim>
                                    <p:anim from="(-#ppt_h/2)" to="(#ppt_y)" calcmode="lin" valueType="num">
                                      <p:cBhvr>
                                        <p:cTn id="9" dur="1000" fill="hold">
                                          <p:stCondLst>
                                            <p:cond delay="0"/>
                                          </p:stCondLst>
                                        </p:cTn>
                                        <p:tgtEl>
                                          <p:spTgt spid="5"/>
                                        </p:tgtEl>
                                        <p:attrNameLst>
                                          <p:attrName>ppt_y</p:attrName>
                                        </p:attrNameLst>
                                      </p:cBhvr>
                                    </p:anim>
                                    <p:animRot by="21600000">
                                      <p:cBhvr>
                                        <p:cTn id="10" dur="1000" fill="hold">
                                          <p:stCondLst>
                                            <p:cond delay="0"/>
                                          </p:stCondLst>
                                        </p:cTn>
                                        <p:tgtEl>
                                          <p:spTgt spid="5"/>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anim calcmode="lin" valueType="num">
                                      <p:cBhvr>
                                        <p:cTn id="17" dur="1000" fill="hold"/>
                                        <p:tgtEl>
                                          <p:spTgt spid="4"/>
                                        </p:tgtEl>
                                        <p:attrNameLst>
                                          <p:attrName>style.rotation</p:attrName>
                                        </p:attrNameLst>
                                      </p:cBhvr>
                                      <p:tavLst>
                                        <p:tav tm="0">
                                          <p:val>
                                            <p:fltVal val="90"/>
                                          </p:val>
                                        </p:tav>
                                        <p:tav tm="100000">
                                          <p:val>
                                            <p:fltVal val="0"/>
                                          </p:val>
                                        </p:tav>
                                      </p:tavLst>
                                    </p:anim>
                                    <p:animEffect transition="in" filter="fade">
                                      <p:cBhvr>
                                        <p:cTn id="18" dur="10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1000" fill="hold"/>
                                        <p:tgtEl>
                                          <p:spTgt spid="6"/>
                                        </p:tgtEl>
                                        <p:attrNameLst>
                                          <p:attrName>ppt_w</p:attrName>
                                        </p:attrNameLst>
                                      </p:cBhvr>
                                      <p:tavLst>
                                        <p:tav tm="0">
                                          <p:val>
                                            <p:fltVal val="0"/>
                                          </p:val>
                                        </p:tav>
                                        <p:tav tm="100000">
                                          <p:val>
                                            <p:strVal val="#ppt_w"/>
                                          </p:val>
                                        </p:tav>
                                      </p:tavLst>
                                    </p:anim>
                                    <p:anim calcmode="lin" valueType="num">
                                      <p:cBhvr>
                                        <p:cTn id="24" dur="1000" fill="hold"/>
                                        <p:tgtEl>
                                          <p:spTgt spid="6"/>
                                        </p:tgtEl>
                                        <p:attrNameLst>
                                          <p:attrName>ppt_h</p:attrName>
                                        </p:attrNameLst>
                                      </p:cBhvr>
                                      <p:tavLst>
                                        <p:tav tm="0">
                                          <p:val>
                                            <p:fltVal val="0"/>
                                          </p:val>
                                        </p:tav>
                                        <p:tav tm="100000">
                                          <p:val>
                                            <p:strVal val="#ppt_h"/>
                                          </p:val>
                                        </p:tav>
                                      </p:tavLst>
                                    </p:anim>
                                    <p:anim calcmode="lin" valueType="num">
                                      <p:cBhvr>
                                        <p:cTn id="25" dur="1000" fill="hold"/>
                                        <p:tgtEl>
                                          <p:spTgt spid="6"/>
                                        </p:tgtEl>
                                        <p:attrNameLst>
                                          <p:attrName>style.rotation</p:attrName>
                                        </p:attrNameLst>
                                      </p:cBhvr>
                                      <p:tavLst>
                                        <p:tav tm="0">
                                          <p:val>
                                            <p:fltVal val="90"/>
                                          </p:val>
                                        </p:tav>
                                        <p:tav tm="100000">
                                          <p:val>
                                            <p:fltVal val="0"/>
                                          </p:val>
                                        </p:tav>
                                      </p:tavLst>
                                    </p:anim>
                                    <p:animEffect transition="in" filter="fade">
                                      <p:cBhvr>
                                        <p:cTn id="2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972457" y="1398814"/>
            <a:ext cx="10624457" cy="954107"/>
          </a:xfrm>
          <a:prstGeom prst="rect">
            <a:avLst/>
          </a:prstGeom>
          <a:noFill/>
        </p:spPr>
        <p:txBody>
          <a:bodyPr wrap="square" rtlCol="0">
            <a:spAutoFit/>
          </a:bodyPr>
          <a:lstStyle/>
          <a:p>
            <a:r>
              <a:rPr lang="bn-BD"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১। প্রথম বিশ্বযুদ্ধের ধবংসলীলার পরিপ্রেক্ষিতে বিশ্ব শান্তি প্রতিষ্ঠার লক্ষে  </a:t>
            </a:r>
          </a:p>
          <a:p>
            <a:r>
              <a:rPr lang="bn-BD"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bn-BD"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১৯২০ সালে ১০ ফেব্রুয়ারী ‘লীগ অব নেশনস’ সৃষ্টি হয়েছিল। </a:t>
            </a:r>
            <a:endPar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TextBox 2"/>
          <p:cNvSpPr txBox="1"/>
          <p:nvPr/>
        </p:nvSpPr>
        <p:spPr>
          <a:xfrm>
            <a:off x="870857" y="2592614"/>
            <a:ext cx="10624457" cy="954107"/>
          </a:xfrm>
          <a:prstGeom prst="rect">
            <a:avLst/>
          </a:prstGeom>
          <a:noFill/>
        </p:spPr>
        <p:txBody>
          <a:bodyPr wrap="square" rtlCol="0">
            <a:spAutoFit/>
          </a:bodyPr>
          <a:lstStyle/>
          <a:p>
            <a:r>
              <a:rPr lang="bn-BD"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২</a:t>
            </a:r>
            <a:r>
              <a:rPr lang="bn-BD"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১৯৪৩ সালে ৪ টি প্রধান শক্তির মধ্যে তেহরানে ও মস্কোতে একটি </a:t>
            </a:r>
          </a:p>
          <a:p>
            <a:r>
              <a:rPr lang="bn-BD"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bn-BD"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সম্মেলন অনুষ্ঠিত হয়। </a:t>
            </a:r>
            <a:endPar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4" name="TextBox 3"/>
          <p:cNvSpPr txBox="1"/>
          <p:nvPr/>
        </p:nvSpPr>
        <p:spPr>
          <a:xfrm>
            <a:off x="870856" y="3659414"/>
            <a:ext cx="11181444" cy="954107"/>
          </a:xfrm>
          <a:prstGeom prst="rect">
            <a:avLst/>
          </a:prstGeom>
          <a:noFill/>
        </p:spPr>
        <p:txBody>
          <a:bodyPr wrap="square" rtlCol="0">
            <a:spAutoFit/>
          </a:bodyPr>
          <a:lstStyle/>
          <a:p>
            <a:r>
              <a:rPr lang="bn-BD"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৩। অবশেষে ১৯৪৫ সালের ২৪ অক্টোবর আনুষ্ঠানিকভাবে জাতিসংঘ সৃষ্টি </a:t>
            </a:r>
          </a:p>
          <a:p>
            <a:r>
              <a:rPr lang="bn-BD"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bn-BD"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হয়। </a:t>
            </a:r>
            <a:endPar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5" name="TextBox 4"/>
          <p:cNvSpPr txBox="1"/>
          <p:nvPr/>
        </p:nvSpPr>
        <p:spPr>
          <a:xfrm>
            <a:off x="870855" y="4688114"/>
            <a:ext cx="10624457" cy="523220"/>
          </a:xfrm>
          <a:prstGeom prst="rect">
            <a:avLst/>
          </a:prstGeom>
          <a:noFill/>
        </p:spPr>
        <p:txBody>
          <a:bodyPr wrap="square" rtlCol="0">
            <a:spAutoFit/>
          </a:bodyPr>
          <a:lstStyle/>
          <a:p>
            <a:r>
              <a:rPr lang="bn-BD"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৪। প্রতি বছর ২৪ অক্টোবর জাতিসংঘ দিবস পালন করা হয়। </a:t>
            </a:r>
            <a:endPar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6" name="TextBox 5"/>
          <p:cNvSpPr txBox="1"/>
          <p:nvPr/>
        </p:nvSpPr>
        <p:spPr>
          <a:xfrm>
            <a:off x="870854" y="5589814"/>
            <a:ext cx="10624457" cy="523220"/>
          </a:xfrm>
          <a:prstGeom prst="rect">
            <a:avLst/>
          </a:prstGeom>
          <a:noFill/>
        </p:spPr>
        <p:txBody>
          <a:bodyPr wrap="square" rtlCol="0">
            <a:spAutoFit/>
          </a:bodyPr>
          <a:lstStyle/>
          <a:p>
            <a:r>
              <a:rPr lang="bn-BD"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৫। জতিসংঘ পাঁচটি প্রধান অঙ্গ এবং একটি সেক্রেটারিয়েট নিয়ে গঠিত। </a:t>
            </a:r>
            <a:endPar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2" name="TextBox 1"/>
          <p:cNvSpPr txBox="1"/>
          <p:nvPr/>
        </p:nvSpPr>
        <p:spPr>
          <a:xfrm>
            <a:off x="1270000" y="393700"/>
            <a:ext cx="4718050" cy="769441"/>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bn-BD"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এসো মিলিয়ে নিই</a:t>
            </a:r>
            <a:endParaRPr lang="en-US" sz="4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7" name="TextBox 6"/>
          <p:cNvSpPr txBox="1"/>
          <p:nvPr/>
        </p:nvSpPr>
        <p:spPr>
          <a:xfrm>
            <a:off x="6461578" y="393700"/>
            <a:ext cx="4523922" cy="769441"/>
          </a:xfrm>
          <a:prstGeom prst="rect">
            <a:avLst/>
          </a:prstGeom>
          <a:noFill/>
        </p:spPr>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bn-BD" sz="4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প্রথম অংশ</a:t>
            </a:r>
            <a:endParaRPr lang="en-US" sz="44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9" name="Date Placeholder 8"/>
          <p:cNvSpPr>
            <a:spLocks noGrp="1"/>
          </p:cNvSpPr>
          <p:nvPr>
            <p:ph type="dt" sz="half" idx="10"/>
          </p:nvPr>
        </p:nvSpPr>
        <p:spPr/>
        <p:txBody>
          <a:bodyPr/>
          <a:lstStyle/>
          <a:p>
            <a:fld id="{5FCED13C-ECB7-4402-8CD6-0714CEEE13C4}" type="datetime1">
              <a:rPr lang="en-US" smtClean="0"/>
              <a:t>6/5/2013</a:t>
            </a:fld>
            <a:endParaRPr lang="en-US"/>
          </a:p>
        </p:txBody>
      </p:sp>
      <p:sp>
        <p:nvSpPr>
          <p:cNvPr id="10" name="Footer Placeholder 9"/>
          <p:cNvSpPr>
            <a:spLocks noGrp="1"/>
          </p:cNvSpPr>
          <p:nvPr>
            <p:ph type="ftr" sz="quarter" idx="11"/>
          </p:nvPr>
        </p:nvSpPr>
        <p:spPr/>
        <p:txBody>
          <a:bodyPr/>
          <a:lstStyle/>
          <a:p>
            <a:r>
              <a:rPr lang="en-US" smtClean="0"/>
              <a:t>subodhbdt@gmail.com 01823793132</a:t>
            </a:r>
            <a:endParaRPr lang="en-US"/>
          </a:p>
        </p:txBody>
      </p:sp>
    </p:spTree>
    <p:extLst>
      <p:ext uri="{BB962C8B-B14F-4D97-AF65-F5344CB8AC3E}">
        <p14:creationId xmlns:p14="http://schemas.microsoft.com/office/powerpoint/2010/main" val="3584752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in)">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52"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Scale>
                                      <p:cBhvr>
                                        <p:cTn id="17"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8"/>
                                        </p:tgtEl>
                                        <p:attrNameLst>
                                          <p:attrName>ppt_x</p:attrName>
                                          <p:attrName>ppt_y</p:attrName>
                                        </p:attrNameLst>
                                      </p:cBhvr>
                                    </p:animMotion>
                                    <p:animEffect transition="in" filter="fade">
                                      <p:cBhvr>
                                        <p:cTn id="19" dur="10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41" presetClass="entr" presetSubtype="0" fill="hold" grpId="0" nodeType="clickEffect">
                                  <p:stCondLst>
                                    <p:cond delay="0"/>
                                  </p:stCondLst>
                                  <p:iterate type="lt">
                                    <p:tmPct val="10000"/>
                                  </p:iterate>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
                                        </p:tgtEl>
                                        <p:attrNameLst>
                                          <p:attrName>ppt_y</p:attrName>
                                        </p:attrNameLst>
                                      </p:cBhvr>
                                      <p:tavLst>
                                        <p:tav tm="0">
                                          <p:val>
                                            <p:strVal val="#ppt_y"/>
                                          </p:val>
                                        </p:tav>
                                        <p:tav tm="100000">
                                          <p:val>
                                            <p:strVal val="#ppt_y"/>
                                          </p:val>
                                        </p:tav>
                                      </p:tavLst>
                                    </p:anim>
                                    <p:anim calcmode="lin" valueType="num">
                                      <p:cBhvr>
                                        <p:cTn id="26"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
                                        </p:tgtEl>
                                      </p:cBhvr>
                                    </p:animEffect>
                                  </p:childTnLst>
                                </p:cTn>
                              </p:par>
                            </p:childTnLst>
                          </p:cTn>
                        </p:par>
                      </p:childTnLst>
                    </p:cTn>
                  </p:par>
                  <p:par>
                    <p:cTn id="29" fill="hold">
                      <p:stCondLst>
                        <p:cond delay="indefinite"/>
                      </p:stCondLst>
                      <p:childTnLst>
                        <p:par>
                          <p:cTn id="30" fill="hold">
                            <p:stCondLst>
                              <p:cond delay="0"/>
                            </p:stCondLst>
                            <p:childTnLst>
                              <p:par>
                                <p:cTn id="31" presetID="41" presetClass="entr" presetSubtype="0" fill="hold" grpId="0" nodeType="clickEffect">
                                  <p:stCondLst>
                                    <p:cond delay="0"/>
                                  </p:stCondLst>
                                  <p:iterate type="lt">
                                    <p:tmPct val="10000"/>
                                  </p:iterate>
                                  <p:childTnLst>
                                    <p:set>
                                      <p:cBhvr>
                                        <p:cTn id="32" dur="1" fill="hold">
                                          <p:stCondLst>
                                            <p:cond delay="0"/>
                                          </p:stCondLst>
                                        </p:cTn>
                                        <p:tgtEl>
                                          <p:spTgt spid="4"/>
                                        </p:tgtEl>
                                        <p:attrNameLst>
                                          <p:attrName>style.visibility</p:attrName>
                                        </p:attrNameLst>
                                      </p:cBhvr>
                                      <p:to>
                                        <p:strVal val="visible"/>
                                      </p:to>
                                    </p:set>
                                    <p:anim calcmode="lin" valueType="num">
                                      <p:cBhvr>
                                        <p:cTn id="33"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4"/>
                                        </p:tgtEl>
                                        <p:attrNameLst>
                                          <p:attrName>ppt_y</p:attrName>
                                        </p:attrNameLst>
                                      </p:cBhvr>
                                      <p:tavLst>
                                        <p:tav tm="0">
                                          <p:val>
                                            <p:strVal val="#ppt_y"/>
                                          </p:val>
                                        </p:tav>
                                        <p:tav tm="100000">
                                          <p:val>
                                            <p:strVal val="#ppt_y"/>
                                          </p:val>
                                        </p:tav>
                                      </p:tavLst>
                                    </p:anim>
                                    <p:anim calcmode="lin" valueType="num">
                                      <p:cBhvr>
                                        <p:cTn id="35"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41" presetClass="entr" presetSubtype="0" fill="hold" grpId="0" nodeType="clickEffect">
                                  <p:stCondLst>
                                    <p:cond delay="0"/>
                                  </p:stCondLst>
                                  <p:iterate type="lt">
                                    <p:tmPct val="10000"/>
                                  </p:iterate>
                                  <p:childTnLst>
                                    <p:set>
                                      <p:cBhvr>
                                        <p:cTn id="41" dur="1" fill="hold">
                                          <p:stCondLst>
                                            <p:cond delay="0"/>
                                          </p:stCondLst>
                                        </p:cTn>
                                        <p:tgtEl>
                                          <p:spTgt spid="5"/>
                                        </p:tgtEl>
                                        <p:attrNameLst>
                                          <p:attrName>style.visibility</p:attrName>
                                        </p:attrNameLst>
                                      </p:cBhvr>
                                      <p:to>
                                        <p:strVal val="visible"/>
                                      </p:to>
                                    </p:set>
                                    <p:anim calcmode="lin" valueType="num">
                                      <p:cBhvr>
                                        <p:cTn id="42"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5"/>
                                        </p:tgtEl>
                                        <p:attrNameLst>
                                          <p:attrName>ppt_y</p:attrName>
                                        </p:attrNameLst>
                                      </p:cBhvr>
                                      <p:tavLst>
                                        <p:tav tm="0">
                                          <p:val>
                                            <p:strVal val="#ppt_y"/>
                                          </p:val>
                                        </p:tav>
                                        <p:tav tm="100000">
                                          <p:val>
                                            <p:strVal val="#ppt_y"/>
                                          </p:val>
                                        </p:tav>
                                      </p:tavLst>
                                    </p:anim>
                                    <p:anim calcmode="lin" valueType="num">
                                      <p:cBhvr>
                                        <p:cTn id="44"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5"/>
                                        </p:tgtEl>
                                      </p:cBhvr>
                                    </p:animEffect>
                                  </p:childTnLst>
                                </p:cTn>
                              </p:par>
                            </p:childTnLst>
                          </p:cTn>
                        </p:par>
                      </p:childTnLst>
                    </p:cTn>
                  </p:par>
                  <p:par>
                    <p:cTn id="47" fill="hold">
                      <p:stCondLst>
                        <p:cond delay="indefinite"/>
                      </p:stCondLst>
                      <p:childTnLst>
                        <p:par>
                          <p:cTn id="48" fill="hold">
                            <p:stCondLst>
                              <p:cond delay="0"/>
                            </p:stCondLst>
                            <p:childTnLst>
                              <p:par>
                                <p:cTn id="49" presetID="41" presetClass="entr" presetSubtype="0" fill="hold" grpId="0" nodeType="clickEffect">
                                  <p:stCondLst>
                                    <p:cond delay="0"/>
                                  </p:stCondLst>
                                  <p:iterate type="lt">
                                    <p:tmPct val="10000"/>
                                  </p:iterate>
                                  <p:childTnLst>
                                    <p:set>
                                      <p:cBhvr>
                                        <p:cTn id="50" dur="1" fill="hold">
                                          <p:stCondLst>
                                            <p:cond delay="0"/>
                                          </p:stCondLst>
                                        </p:cTn>
                                        <p:tgtEl>
                                          <p:spTgt spid="6"/>
                                        </p:tgtEl>
                                        <p:attrNameLst>
                                          <p:attrName>style.visibility</p:attrName>
                                        </p:attrNameLst>
                                      </p:cBhvr>
                                      <p:to>
                                        <p:strVal val="visible"/>
                                      </p:to>
                                    </p:set>
                                    <p:anim calcmode="lin" valueType="num">
                                      <p:cBhvr>
                                        <p:cTn id="51"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6"/>
                                        </p:tgtEl>
                                        <p:attrNameLst>
                                          <p:attrName>ppt_y</p:attrName>
                                        </p:attrNameLst>
                                      </p:cBhvr>
                                      <p:tavLst>
                                        <p:tav tm="0">
                                          <p:val>
                                            <p:strVal val="#ppt_y"/>
                                          </p:val>
                                        </p:tav>
                                        <p:tav tm="100000">
                                          <p:val>
                                            <p:strVal val="#ppt_y"/>
                                          </p:val>
                                        </p:tav>
                                      </p:tavLst>
                                    </p:anim>
                                    <p:anim calcmode="lin" valueType="num">
                                      <p:cBhvr>
                                        <p:cTn id="53"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55"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 grpId="0"/>
      <p:bldP spid="4" grpId="0"/>
      <p:bldP spid="5" grpId="0"/>
      <p:bldP spid="6" grpId="0"/>
      <p:bldP spid="2"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781300" y="419100"/>
            <a:ext cx="7632700" cy="707886"/>
          </a:xfrm>
          <a:prstGeom prst="rect">
            <a:avLst/>
          </a:prstGeom>
          <a:noFill/>
        </p:spPr>
        <p:txBody>
          <a:bodyPr wrap="square" rtlCol="0">
            <a:spAutoFit/>
          </a:bodyPr>
          <a:lstStyle/>
          <a:p>
            <a:pPr algn="ctr"/>
            <a:r>
              <a:rPr lang="bn-BD" sz="4000" b="1" dirty="0" smtClean="0">
                <a:ln w="12700">
                  <a:solidFill>
                    <a:schemeClr val="tx2">
                      <a:satMod val="155000"/>
                    </a:schemeClr>
                  </a:solidFill>
                  <a:prstDash val="solid"/>
                </a:ln>
                <a:solidFill>
                  <a:srgbClr val="7030A0"/>
                </a:solidFill>
                <a:effectLst>
                  <a:outerShdw blurRad="41275" dist="20320" dir="1800000" algn="tl" rotWithShape="0">
                    <a:srgbClr val="000000">
                      <a:alpha val="40000"/>
                    </a:srgbClr>
                  </a:outerShdw>
                </a:effectLst>
              </a:rPr>
              <a:t>জতিসংঘের প্রধান পাঁচটি অঙ্গ </a:t>
            </a:r>
            <a:endParaRPr lang="en-US" sz="4000" b="1" dirty="0">
              <a:ln w="12700">
                <a:solidFill>
                  <a:schemeClr val="tx2">
                    <a:satMod val="155000"/>
                  </a:schemeClr>
                </a:solidFill>
                <a:prstDash val="solid"/>
              </a:ln>
              <a:solidFill>
                <a:srgbClr val="7030A0"/>
              </a:solidFill>
              <a:effectLst>
                <a:outerShdw blurRad="41275" dist="20320" dir="1800000" algn="tl" rotWithShape="0">
                  <a:srgbClr val="000000">
                    <a:alpha val="40000"/>
                  </a:srgbClr>
                </a:outerShdw>
              </a:effectLst>
            </a:endParaRPr>
          </a:p>
        </p:txBody>
      </p:sp>
      <p:sp>
        <p:nvSpPr>
          <p:cNvPr id="11" name="Hexagon 10"/>
          <p:cNvSpPr/>
          <p:nvPr/>
        </p:nvSpPr>
        <p:spPr>
          <a:xfrm>
            <a:off x="4940300" y="2931129"/>
            <a:ext cx="2235200" cy="1866900"/>
          </a:xfrm>
          <a:prstGeom prst="hexagon">
            <a:avLst/>
          </a:prstGeom>
          <a:scene3d>
            <a:camera prst="orthographicFront"/>
            <a:lightRig rig="flat" dir="tl">
              <a:rot lat="0" lon="0" rev="6600000"/>
            </a:lightRig>
          </a:scene3d>
          <a:sp3d>
            <a:bevelT w="114300" prst="artDeco"/>
          </a:sp3d>
        </p:spPr>
        <p:style>
          <a:lnRef idx="0">
            <a:schemeClr val="accent6"/>
          </a:lnRef>
          <a:fillRef idx="3">
            <a:schemeClr val="accent6"/>
          </a:fillRef>
          <a:effectRef idx="3">
            <a:schemeClr val="accent6"/>
          </a:effectRef>
          <a:fontRef idx="minor">
            <a:schemeClr val="lt1"/>
          </a:fontRef>
        </p:style>
        <p:txBody>
          <a:bodyPr rtlCol="0" anchor="ctr">
            <a:sp3d extrusionH="25400" contourW="8890">
              <a:bevelT w="38100" h="31750"/>
              <a:contourClr>
                <a:schemeClr val="accent2">
                  <a:shade val="75000"/>
                </a:schemeClr>
              </a:contourClr>
            </a:sp3d>
          </a:bodyPr>
          <a:lstStyle/>
          <a:p>
            <a:pPr algn="ctr"/>
            <a:r>
              <a:rPr lang="bn-BD" sz="4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জাতিসংঘ</a:t>
            </a:r>
            <a:endParaRPr lang="en-US"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2" name="TextBox 11"/>
          <p:cNvSpPr txBox="1"/>
          <p:nvPr/>
        </p:nvSpPr>
        <p:spPr>
          <a:xfrm>
            <a:off x="1308100" y="2968198"/>
            <a:ext cx="1993900" cy="1200329"/>
          </a:xfrm>
          <a:prstGeom prst="rect">
            <a:avLst/>
          </a:prstGeom>
          <a:scene3d>
            <a:camera prst="orthographicFront"/>
            <a:lightRig rig="threePt" dir="t"/>
          </a:scene3d>
          <a:sp3d>
            <a:bevelT prst="angle"/>
          </a:sp3d>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bn-BD" sz="36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সাধারণ পরিষদ </a:t>
            </a:r>
            <a:endParaRPr lang="en-US" sz="36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13" name="TextBox 12"/>
          <p:cNvSpPr txBox="1"/>
          <p:nvPr/>
        </p:nvSpPr>
        <p:spPr>
          <a:xfrm>
            <a:off x="4038600" y="1126986"/>
            <a:ext cx="1993900" cy="1200329"/>
          </a:xfrm>
          <a:prstGeom prst="rect">
            <a:avLst/>
          </a:prstGeom>
          <a:scene3d>
            <a:camera prst="orthographicFront"/>
            <a:lightRig rig="threePt" dir="t"/>
          </a:scene3d>
          <a:sp3d>
            <a:bevelT prst="angle"/>
          </a:sp3d>
        </p:spPr>
        <p:style>
          <a:lnRef idx="1">
            <a:schemeClr val="accent4"/>
          </a:lnRef>
          <a:fillRef idx="3">
            <a:schemeClr val="accent4"/>
          </a:fillRef>
          <a:effectRef idx="2">
            <a:schemeClr val="accent4"/>
          </a:effectRef>
          <a:fontRef idx="minor">
            <a:schemeClr val="lt1"/>
          </a:fontRef>
        </p:style>
        <p:txBody>
          <a:bodyPr wrap="square" rtlCol="0">
            <a:spAutoFit/>
          </a:bodyPr>
          <a:lstStyle/>
          <a:p>
            <a:pPr algn="ctr"/>
            <a:r>
              <a:rPr lang="bn-BD"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নিরাপত্তা পরিষদ </a:t>
            </a: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4" name="TextBox 13"/>
          <p:cNvSpPr txBox="1"/>
          <p:nvPr/>
        </p:nvSpPr>
        <p:spPr>
          <a:xfrm>
            <a:off x="7823200" y="1493102"/>
            <a:ext cx="2197100" cy="1384995"/>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bn-BD" sz="28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অর্থনৈতিক ও সামাজিক পরিষদ </a:t>
            </a:r>
            <a:endParaRPr lang="en-US" sz="28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ndParaRPr>
          </a:p>
        </p:txBody>
      </p:sp>
      <p:sp>
        <p:nvSpPr>
          <p:cNvPr id="15" name="TextBox 14"/>
          <p:cNvSpPr txBox="1"/>
          <p:nvPr/>
        </p:nvSpPr>
        <p:spPr>
          <a:xfrm>
            <a:off x="8026400" y="3691234"/>
            <a:ext cx="1993900" cy="1323439"/>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bn-BD" sz="40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অছি পরিষদ</a:t>
            </a:r>
          </a:p>
        </p:txBody>
      </p:sp>
      <p:sp>
        <p:nvSpPr>
          <p:cNvPr id="16" name="TextBox 15"/>
          <p:cNvSpPr txBox="1"/>
          <p:nvPr/>
        </p:nvSpPr>
        <p:spPr>
          <a:xfrm>
            <a:off x="3302000" y="5293836"/>
            <a:ext cx="2184400" cy="1077218"/>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bn-BD"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আন্তর্জাতিক আদালত </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grpSp>
        <p:nvGrpSpPr>
          <p:cNvPr id="33" name="Group 32"/>
          <p:cNvGrpSpPr/>
          <p:nvPr/>
        </p:nvGrpSpPr>
        <p:grpSpPr>
          <a:xfrm>
            <a:off x="3302000" y="2327315"/>
            <a:ext cx="4724400" cy="2966521"/>
            <a:chOff x="3302000" y="2327315"/>
            <a:chExt cx="4724400" cy="2966521"/>
          </a:xfrm>
        </p:grpSpPr>
        <p:cxnSp>
          <p:nvCxnSpPr>
            <p:cNvPr id="19" name="Straight Arrow Connector 18"/>
            <p:cNvCxnSpPr/>
            <p:nvPr/>
          </p:nvCxnSpPr>
          <p:spPr>
            <a:xfrm flipH="1" flipV="1">
              <a:off x="5035550" y="2327315"/>
              <a:ext cx="450850" cy="55078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7054056" y="2863942"/>
              <a:ext cx="871538" cy="63723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7054056" y="4203480"/>
              <a:ext cx="972344" cy="31772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H="1" flipV="1">
              <a:off x="3302000" y="3864579"/>
              <a:ext cx="1604566" cy="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a:off x="4940300" y="4638933"/>
              <a:ext cx="450850" cy="65490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grpSp>
      <p:sp>
        <p:nvSpPr>
          <p:cNvPr id="3" name="TextBox 2"/>
          <p:cNvSpPr txBox="1"/>
          <p:nvPr/>
        </p:nvSpPr>
        <p:spPr>
          <a:xfrm>
            <a:off x="393700" y="496332"/>
            <a:ext cx="2006600" cy="523220"/>
          </a:xfrm>
          <a:prstGeom prst="rect">
            <a:avLst/>
          </a:prstGeom>
          <a:noFill/>
        </p:spPr>
        <p:txBody>
          <a:bodyPr wrap="square" rtlCol="0">
            <a:spAutoFit/>
          </a:bodyPr>
          <a:lstStyle/>
          <a:p>
            <a:r>
              <a:rPr lang="bn-BD"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দ্বিতীয় অংশ</a:t>
            </a:r>
            <a:endPar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2" name="Date Placeholder 1"/>
          <p:cNvSpPr>
            <a:spLocks noGrp="1"/>
          </p:cNvSpPr>
          <p:nvPr>
            <p:ph type="dt" sz="half" idx="10"/>
          </p:nvPr>
        </p:nvSpPr>
        <p:spPr/>
        <p:txBody>
          <a:bodyPr/>
          <a:lstStyle/>
          <a:p>
            <a:fld id="{4AB5BAB5-7217-41EE-964B-80C3FB474F75}" type="datetime1">
              <a:rPr lang="en-US" smtClean="0"/>
              <a:t>6/5/2013</a:t>
            </a:fld>
            <a:endParaRPr lang="en-US"/>
          </a:p>
        </p:txBody>
      </p:sp>
      <p:sp>
        <p:nvSpPr>
          <p:cNvPr id="4" name="Footer Placeholder 3"/>
          <p:cNvSpPr>
            <a:spLocks noGrp="1"/>
          </p:cNvSpPr>
          <p:nvPr>
            <p:ph type="ftr" sz="quarter" idx="11"/>
          </p:nvPr>
        </p:nvSpPr>
        <p:spPr/>
        <p:txBody>
          <a:bodyPr/>
          <a:lstStyle/>
          <a:p>
            <a:r>
              <a:rPr lang="en-US" smtClean="0"/>
              <a:t>subodhbdt@gmail.com 01823793132</a:t>
            </a:r>
            <a:endParaRPr lang="en-US"/>
          </a:p>
        </p:txBody>
      </p:sp>
    </p:spTree>
    <p:extLst>
      <p:ext uri="{BB962C8B-B14F-4D97-AF65-F5344CB8AC3E}">
        <p14:creationId xmlns:p14="http://schemas.microsoft.com/office/powerpoint/2010/main" val="3552141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1000" fill="hold"/>
                                        <p:tgtEl>
                                          <p:spTgt spid="11"/>
                                        </p:tgtEl>
                                        <p:attrNameLst>
                                          <p:attrName>ppt_w</p:attrName>
                                        </p:attrNameLst>
                                      </p:cBhvr>
                                      <p:tavLst>
                                        <p:tav tm="0">
                                          <p:val>
                                            <p:fltVal val="0"/>
                                          </p:val>
                                        </p:tav>
                                        <p:tav tm="100000">
                                          <p:val>
                                            <p:strVal val="#ppt_w"/>
                                          </p:val>
                                        </p:tav>
                                      </p:tavLst>
                                    </p:anim>
                                    <p:anim calcmode="lin" valueType="num">
                                      <p:cBhvr>
                                        <p:cTn id="18" dur="1000" fill="hold"/>
                                        <p:tgtEl>
                                          <p:spTgt spid="11"/>
                                        </p:tgtEl>
                                        <p:attrNameLst>
                                          <p:attrName>ppt_h</p:attrName>
                                        </p:attrNameLst>
                                      </p:cBhvr>
                                      <p:tavLst>
                                        <p:tav tm="0">
                                          <p:val>
                                            <p:fltVal val="0"/>
                                          </p:val>
                                        </p:tav>
                                        <p:tav tm="100000">
                                          <p:val>
                                            <p:strVal val="#ppt_h"/>
                                          </p:val>
                                        </p:tav>
                                      </p:tavLst>
                                    </p:anim>
                                    <p:anim calcmode="lin" valueType="num">
                                      <p:cBhvr>
                                        <p:cTn id="19" dur="1000" fill="hold"/>
                                        <p:tgtEl>
                                          <p:spTgt spid="11"/>
                                        </p:tgtEl>
                                        <p:attrNameLst>
                                          <p:attrName>style.rotation</p:attrName>
                                        </p:attrNameLst>
                                      </p:cBhvr>
                                      <p:tavLst>
                                        <p:tav tm="0">
                                          <p:val>
                                            <p:fltVal val="90"/>
                                          </p:val>
                                        </p:tav>
                                        <p:tav tm="100000">
                                          <p:val>
                                            <p:fltVal val="0"/>
                                          </p:val>
                                        </p:tav>
                                      </p:tavLst>
                                    </p:anim>
                                    <p:animEffect transition="in" filter="fade">
                                      <p:cBhvr>
                                        <p:cTn id="20" dur="10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wipe(down)">
                                      <p:cBhvr>
                                        <p:cTn id="25" dur="580">
                                          <p:stCondLst>
                                            <p:cond delay="0"/>
                                          </p:stCondLst>
                                        </p:cTn>
                                        <p:tgtEl>
                                          <p:spTgt spid="33"/>
                                        </p:tgtEl>
                                      </p:cBhvr>
                                    </p:animEffect>
                                    <p:anim calcmode="lin" valueType="num">
                                      <p:cBhvr>
                                        <p:cTn id="26" dur="1822" tmFilter="0,0; 0.14,0.36; 0.43,0.73; 0.71,0.91; 1.0,1.0">
                                          <p:stCondLst>
                                            <p:cond delay="0"/>
                                          </p:stCondLst>
                                        </p:cTn>
                                        <p:tgtEl>
                                          <p:spTgt spid="33"/>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3"/>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3"/>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3"/>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3"/>
                                        </p:tgtEl>
                                        <p:attrNameLst>
                                          <p:attrName>ppt_y</p:attrName>
                                        </p:attrNameLst>
                                      </p:cBhvr>
                                      <p:tavLst>
                                        <p:tav tm="0" fmla="#ppt_y-sin(pi*$)/81">
                                          <p:val>
                                            <p:fltVal val="0"/>
                                          </p:val>
                                        </p:tav>
                                        <p:tav tm="100000">
                                          <p:val>
                                            <p:fltVal val="1"/>
                                          </p:val>
                                        </p:tav>
                                      </p:tavLst>
                                    </p:anim>
                                    <p:animScale>
                                      <p:cBhvr>
                                        <p:cTn id="31" dur="26">
                                          <p:stCondLst>
                                            <p:cond delay="650"/>
                                          </p:stCondLst>
                                        </p:cTn>
                                        <p:tgtEl>
                                          <p:spTgt spid="33"/>
                                        </p:tgtEl>
                                      </p:cBhvr>
                                      <p:to x="100000" y="60000"/>
                                    </p:animScale>
                                    <p:animScale>
                                      <p:cBhvr>
                                        <p:cTn id="32" dur="166" decel="50000">
                                          <p:stCondLst>
                                            <p:cond delay="676"/>
                                          </p:stCondLst>
                                        </p:cTn>
                                        <p:tgtEl>
                                          <p:spTgt spid="33"/>
                                        </p:tgtEl>
                                      </p:cBhvr>
                                      <p:to x="100000" y="100000"/>
                                    </p:animScale>
                                    <p:animScale>
                                      <p:cBhvr>
                                        <p:cTn id="33" dur="26">
                                          <p:stCondLst>
                                            <p:cond delay="1312"/>
                                          </p:stCondLst>
                                        </p:cTn>
                                        <p:tgtEl>
                                          <p:spTgt spid="33"/>
                                        </p:tgtEl>
                                      </p:cBhvr>
                                      <p:to x="100000" y="80000"/>
                                    </p:animScale>
                                    <p:animScale>
                                      <p:cBhvr>
                                        <p:cTn id="34" dur="166" decel="50000">
                                          <p:stCondLst>
                                            <p:cond delay="1338"/>
                                          </p:stCondLst>
                                        </p:cTn>
                                        <p:tgtEl>
                                          <p:spTgt spid="33"/>
                                        </p:tgtEl>
                                      </p:cBhvr>
                                      <p:to x="100000" y="100000"/>
                                    </p:animScale>
                                    <p:animScale>
                                      <p:cBhvr>
                                        <p:cTn id="35" dur="26">
                                          <p:stCondLst>
                                            <p:cond delay="1642"/>
                                          </p:stCondLst>
                                        </p:cTn>
                                        <p:tgtEl>
                                          <p:spTgt spid="33"/>
                                        </p:tgtEl>
                                      </p:cBhvr>
                                      <p:to x="100000" y="90000"/>
                                    </p:animScale>
                                    <p:animScale>
                                      <p:cBhvr>
                                        <p:cTn id="36" dur="166" decel="50000">
                                          <p:stCondLst>
                                            <p:cond delay="1668"/>
                                          </p:stCondLst>
                                        </p:cTn>
                                        <p:tgtEl>
                                          <p:spTgt spid="33"/>
                                        </p:tgtEl>
                                      </p:cBhvr>
                                      <p:to x="100000" y="100000"/>
                                    </p:animScale>
                                    <p:animScale>
                                      <p:cBhvr>
                                        <p:cTn id="37" dur="26">
                                          <p:stCondLst>
                                            <p:cond delay="1808"/>
                                          </p:stCondLst>
                                        </p:cTn>
                                        <p:tgtEl>
                                          <p:spTgt spid="33"/>
                                        </p:tgtEl>
                                      </p:cBhvr>
                                      <p:to x="100000" y="95000"/>
                                    </p:animScale>
                                    <p:animScale>
                                      <p:cBhvr>
                                        <p:cTn id="38" dur="166" decel="50000">
                                          <p:stCondLst>
                                            <p:cond delay="1834"/>
                                          </p:stCondLst>
                                        </p:cTn>
                                        <p:tgtEl>
                                          <p:spTgt spid="33"/>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1000" fill="hold"/>
                                        <p:tgtEl>
                                          <p:spTgt spid="12"/>
                                        </p:tgtEl>
                                        <p:attrNameLst>
                                          <p:attrName>ppt_w</p:attrName>
                                        </p:attrNameLst>
                                      </p:cBhvr>
                                      <p:tavLst>
                                        <p:tav tm="0">
                                          <p:val>
                                            <p:fltVal val="0"/>
                                          </p:val>
                                        </p:tav>
                                        <p:tav tm="100000">
                                          <p:val>
                                            <p:strVal val="#ppt_w"/>
                                          </p:val>
                                        </p:tav>
                                      </p:tavLst>
                                    </p:anim>
                                    <p:anim calcmode="lin" valueType="num">
                                      <p:cBhvr>
                                        <p:cTn id="44" dur="1000" fill="hold"/>
                                        <p:tgtEl>
                                          <p:spTgt spid="12"/>
                                        </p:tgtEl>
                                        <p:attrNameLst>
                                          <p:attrName>ppt_h</p:attrName>
                                        </p:attrNameLst>
                                      </p:cBhvr>
                                      <p:tavLst>
                                        <p:tav tm="0">
                                          <p:val>
                                            <p:fltVal val="0"/>
                                          </p:val>
                                        </p:tav>
                                        <p:tav tm="100000">
                                          <p:val>
                                            <p:strVal val="#ppt_h"/>
                                          </p:val>
                                        </p:tav>
                                      </p:tavLst>
                                    </p:anim>
                                    <p:anim calcmode="lin" valueType="num">
                                      <p:cBhvr>
                                        <p:cTn id="45" dur="1000" fill="hold"/>
                                        <p:tgtEl>
                                          <p:spTgt spid="12"/>
                                        </p:tgtEl>
                                        <p:attrNameLst>
                                          <p:attrName>style.rotation</p:attrName>
                                        </p:attrNameLst>
                                      </p:cBhvr>
                                      <p:tavLst>
                                        <p:tav tm="0">
                                          <p:val>
                                            <p:fltVal val="90"/>
                                          </p:val>
                                        </p:tav>
                                        <p:tav tm="100000">
                                          <p:val>
                                            <p:fltVal val="0"/>
                                          </p:val>
                                        </p:tav>
                                      </p:tavLst>
                                    </p:anim>
                                    <p:animEffect transition="in" filter="fade">
                                      <p:cBhvr>
                                        <p:cTn id="46" dur="1000"/>
                                        <p:tgtEl>
                                          <p:spTgt spid="12"/>
                                        </p:tgtEl>
                                      </p:cBhvr>
                                    </p:animEffect>
                                  </p:childTnLst>
                                </p:cTn>
                              </p:par>
                            </p:childTnLst>
                          </p:cTn>
                        </p:par>
                      </p:childTnLst>
                    </p:cTn>
                  </p:par>
                  <p:par>
                    <p:cTn id="47" fill="hold">
                      <p:stCondLst>
                        <p:cond delay="indefinite"/>
                      </p:stCondLst>
                      <p:childTnLst>
                        <p:par>
                          <p:cTn id="48" fill="hold">
                            <p:stCondLst>
                              <p:cond delay="0"/>
                            </p:stCondLst>
                            <p:childTnLst>
                              <p:par>
                                <p:cTn id="49" presetID="31" presetClass="entr" presetSubtype="0" fill="hold" grpId="0" nodeType="click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p:cTn id="51" dur="1000" fill="hold"/>
                                        <p:tgtEl>
                                          <p:spTgt spid="13"/>
                                        </p:tgtEl>
                                        <p:attrNameLst>
                                          <p:attrName>ppt_w</p:attrName>
                                        </p:attrNameLst>
                                      </p:cBhvr>
                                      <p:tavLst>
                                        <p:tav tm="0">
                                          <p:val>
                                            <p:fltVal val="0"/>
                                          </p:val>
                                        </p:tav>
                                        <p:tav tm="100000">
                                          <p:val>
                                            <p:strVal val="#ppt_w"/>
                                          </p:val>
                                        </p:tav>
                                      </p:tavLst>
                                    </p:anim>
                                    <p:anim calcmode="lin" valueType="num">
                                      <p:cBhvr>
                                        <p:cTn id="52" dur="1000" fill="hold"/>
                                        <p:tgtEl>
                                          <p:spTgt spid="13"/>
                                        </p:tgtEl>
                                        <p:attrNameLst>
                                          <p:attrName>ppt_h</p:attrName>
                                        </p:attrNameLst>
                                      </p:cBhvr>
                                      <p:tavLst>
                                        <p:tav tm="0">
                                          <p:val>
                                            <p:fltVal val="0"/>
                                          </p:val>
                                        </p:tav>
                                        <p:tav tm="100000">
                                          <p:val>
                                            <p:strVal val="#ppt_h"/>
                                          </p:val>
                                        </p:tav>
                                      </p:tavLst>
                                    </p:anim>
                                    <p:anim calcmode="lin" valueType="num">
                                      <p:cBhvr>
                                        <p:cTn id="53" dur="1000" fill="hold"/>
                                        <p:tgtEl>
                                          <p:spTgt spid="13"/>
                                        </p:tgtEl>
                                        <p:attrNameLst>
                                          <p:attrName>style.rotation</p:attrName>
                                        </p:attrNameLst>
                                      </p:cBhvr>
                                      <p:tavLst>
                                        <p:tav tm="0">
                                          <p:val>
                                            <p:fltVal val="90"/>
                                          </p:val>
                                        </p:tav>
                                        <p:tav tm="100000">
                                          <p:val>
                                            <p:fltVal val="0"/>
                                          </p:val>
                                        </p:tav>
                                      </p:tavLst>
                                    </p:anim>
                                    <p:animEffect transition="in" filter="fade">
                                      <p:cBhvr>
                                        <p:cTn id="54" dur="1000"/>
                                        <p:tgtEl>
                                          <p:spTgt spid="13"/>
                                        </p:tgtEl>
                                      </p:cBhvr>
                                    </p:animEffect>
                                  </p:childTnLst>
                                </p:cTn>
                              </p:par>
                            </p:childTnLst>
                          </p:cTn>
                        </p:par>
                      </p:childTnLst>
                    </p:cTn>
                  </p:par>
                  <p:par>
                    <p:cTn id="55" fill="hold">
                      <p:stCondLst>
                        <p:cond delay="indefinite"/>
                      </p:stCondLst>
                      <p:childTnLst>
                        <p:par>
                          <p:cTn id="56" fill="hold">
                            <p:stCondLst>
                              <p:cond delay="0"/>
                            </p:stCondLst>
                            <p:childTnLst>
                              <p:par>
                                <p:cTn id="57" presetID="31" presetClass="entr" presetSubtype="0" fill="hold" grpId="0" nodeType="click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p:cTn id="59" dur="1000" fill="hold"/>
                                        <p:tgtEl>
                                          <p:spTgt spid="14"/>
                                        </p:tgtEl>
                                        <p:attrNameLst>
                                          <p:attrName>ppt_w</p:attrName>
                                        </p:attrNameLst>
                                      </p:cBhvr>
                                      <p:tavLst>
                                        <p:tav tm="0">
                                          <p:val>
                                            <p:fltVal val="0"/>
                                          </p:val>
                                        </p:tav>
                                        <p:tav tm="100000">
                                          <p:val>
                                            <p:strVal val="#ppt_w"/>
                                          </p:val>
                                        </p:tav>
                                      </p:tavLst>
                                    </p:anim>
                                    <p:anim calcmode="lin" valueType="num">
                                      <p:cBhvr>
                                        <p:cTn id="60" dur="1000" fill="hold"/>
                                        <p:tgtEl>
                                          <p:spTgt spid="14"/>
                                        </p:tgtEl>
                                        <p:attrNameLst>
                                          <p:attrName>ppt_h</p:attrName>
                                        </p:attrNameLst>
                                      </p:cBhvr>
                                      <p:tavLst>
                                        <p:tav tm="0">
                                          <p:val>
                                            <p:fltVal val="0"/>
                                          </p:val>
                                        </p:tav>
                                        <p:tav tm="100000">
                                          <p:val>
                                            <p:strVal val="#ppt_h"/>
                                          </p:val>
                                        </p:tav>
                                      </p:tavLst>
                                    </p:anim>
                                    <p:anim calcmode="lin" valueType="num">
                                      <p:cBhvr>
                                        <p:cTn id="61" dur="1000" fill="hold"/>
                                        <p:tgtEl>
                                          <p:spTgt spid="14"/>
                                        </p:tgtEl>
                                        <p:attrNameLst>
                                          <p:attrName>style.rotation</p:attrName>
                                        </p:attrNameLst>
                                      </p:cBhvr>
                                      <p:tavLst>
                                        <p:tav tm="0">
                                          <p:val>
                                            <p:fltVal val="90"/>
                                          </p:val>
                                        </p:tav>
                                        <p:tav tm="100000">
                                          <p:val>
                                            <p:fltVal val="0"/>
                                          </p:val>
                                        </p:tav>
                                      </p:tavLst>
                                    </p:anim>
                                    <p:animEffect transition="in" filter="fade">
                                      <p:cBhvr>
                                        <p:cTn id="62" dur="1000"/>
                                        <p:tgtEl>
                                          <p:spTgt spid="14"/>
                                        </p:tgtEl>
                                      </p:cBhvr>
                                    </p:animEffect>
                                  </p:childTnLst>
                                </p:cTn>
                              </p:par>
                            </p:childTnLst>
                          </p:cTn>
                        </p:par>
                      </p:childTnLst>
                    </p:cTn>
                  </p:par>
                  <p:par>
                    <p:cTn id="63" fill="hold">
                      <p:stCondLst>
                        <p:cond delay="indefinite"/>
                      </p:stCondLst>
                      <p:childTnLst>
                        <p:par>
                          <p:cTn id="64" fill="hold">
                            <p:stCondLst>
                              <p:cond delay="0"/>
                            </p:stCondLst>
                            <p:childTnLst>
                              <p:par>
                                <p:cTn id="65" presetID="31" presetClass="entr" presetSubtype="0" fill="hold" grpId="0" nodeType="click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p:cTn id="67" dur="1000" fill="hold"/>
                                        <p:tgtEl>
                                          <p:spTgt spid="15"/>
                                        </p:tgtEl>
                                        <p:attrNameLst>
                                          <p:attrName>ppt_w</p:attrName>
                                        </p:attrNameLst>
                                      </p:cBhvr>
                                      <p:tavLst>
                                        <p:tav tm="0">
                                          <p:val>
                                            <p:fltVal val="0"/>
                                          </p:val>
                                        </p:tav>
                                        <p:tav tm="100000">
                                          <p:val>
                                            <p:strVal val="#ppt_w"/>
                                          </p:val>
                                        </p:tav>
                                      </p:tavLst>
                                    </p:anim>
                                    <p:anim calcmode="lin" valueType="num">
                                      <p:cBhvr>
                                        <p:cTn id="68" dur="1000" fill="hold"/>
                                        <p:tgtEl>
                                          <p:spTgt spid="15"/>
                                        </p:tgtEl>
                                        <p:attrNameLst>
                                          <p:attrName>ppt_h</p:attrName>
                                        </p:attrNameLst>
                                      </p:cBhvr>
                                      <p:tavLst>
                                        <p:tav tm="0">
                                          <p:val>
                                            <p:fltVal val="0"/>
                                          </p:val>
                                        </p:tav>
                                        <p:tav tm="100000">
                                          <p:val>
                                            <p:strVal val="#ppt_h"/>
                                          </p:val>
                                        </p:tav>
                                      </p:tavLst>
                                    </p:anim>
                                    <p:anim calcmode="lin" valueType="num">
                                      <p:cBhvr>
                                        <p:cTn id="69" dur="1000" fill="hold"/>
                                        <p:tgtEl>
                                          <p:spTgt spid="15"/>
                                        </p:tgtEl>
                                        <p:attrNameLst>
                                          <p:attrName>style.rotation</p:attrName>
                                        </p:attrNameLst>
                                      </p:cBhvr>
                                      <p:tavLst>
                                        <p:tav tm="0">
                                          <p:val>
                                            <p:fltVal val="90"/>
                                          </p:val>
                                        </p:tav>
                                        <p:tav tm="100000">
                                          <p:val>
                                            <p:fltVal val="0"/>
                                          </p:val>
                                        </p:tav>
                                      </p:tavLst>
                                    </p:anim>
                                    <p:animEffect transition="in" filter="fade">
                                      <p:cBhvr>
                                        <p:cTn id="70" dur="1000"/>
                                        <p:tgtEl>
                                          <p:spTgt spid="15"/>
                                        </p:tgtEl>
                                      </p:cBhvr>
                                    </p:animEffect>
                                  </p:childTnLst>
                                </p:cTn>
                              </p:par>
                            </p:childTnLst>
                          </p:cTn>
                        </p:par>
                      </p:childTnLst>
                    </p:cTn>
                  </p:par>
                  <p:par>
                    <p:cTn id="71" fill="hold">
                      <p:stCondLst>
                        <p:cond delay="indefinite"/>
                      </p:stCondLst>
                      <p:childTnLst>
                        <p:par>
                          <p:cTn id="72" fill="hold">
                            <p:stCondLst>
                              <p:cond delay="0"/>
                            </p:stCondLst>
                            <p:childTnLst>
                              <p:par>
                                <p:cTn id="73" presetID="31" presetClass="entr" presetSubtype="0" fill="hold" grpId="0" nodeType="clickEffect">
                                  <p:stCondLst>
                                    <p:cond delay="0"/>
                                  </p:stCondLst>
                                  <p:childTnLst>
                                    <p:set>
                                      <p:cBhvr>
                                        <p:cTn id="74" dur="1" fill="hold">
                                          <p:stCondLst>
                                            <p:cond delay="0"/>
                                          </p:stCondLst>
                                        </p:cTn>
                                        <p:tgtEl>
                                          <p:spTgt spid="16"/>
                                        </p:tgtEl>
                                        <p:attrNameLst>
                                          <p:attrName>style.visibility</p:attrName>
                                        </p:attrNameLst>
                                      </p:cBhvr>
                                      <p:to>
                                        <p:strVal val="visible"/>
                                      </p:to>
                                    </p:set>
                                    <p:anim calcmode="lin" valueType="num">
                                      <p:cBhvr>
                                        <p:cTn id="75" dur="1000" fill="hold"/>
                                        <p:tgtEl>
                                          <p:spTgt spid="16"/>
                                        </p:tgtEl>
                                        <p:attrNameLst>
                                          <p:attrName>ppt_w</p:attrName>
                                        </p:attrNameLst>
                                      </p:cBhvr>
                                      <p:tavLst>
                                        <p:tav tm="0">
                                          <p:val>
                                            <p:fltVal val="0"/>
                                          </p:val>
                                        </p:tav>
                                        <p:tav tm="100000">
                                          <p:val>
                                            <p:strVal val="#ppt_w"/>
                                          </p:val>
                                        </p:tav>
                                      </p:tavLst>
                                    </p:anim>
                                    <p:anim calcmode="lin" valueType="num">
                                      <p:cBhvr>
                                        <p:cTn id="76" dur="1000" fill="hold"/>
                                        <p:tgtEl>
                                          <p:spTgt spid="16"/>
                                        </p:tgtEl>
                                        <p:attrNameLst>
                                          <p:attrName>ppt_h</p:attrName>
                                        </p:attrNameLst>
                                      </p:cBhvr>
                                      <p:tavLst>
                                        <p:tav tm="0">
                                          <p:val>
                                            <p:fltVal val="0"/>
                                          </p:val>
                                        </p:tav>
                                        <p:tav tm="100000">
                                          <p:val>
                                            <p:strVal val="#ppt_h"/>
                                          </p:val>
                                        </p:tav>
                                      </p:tavLst>
                                    </p:anim>
                                    <p:anim calcmode="lin" valueType="num">
                                      <p:cBhvr>
                                        <p:cTn id="77" dur="1000" fill="hold"/>
                                        <p:tgtEl>
                                          <p:spTgt spid="16"/>
                                        </p:tgtEl>
                                        <p:attrNameLst>
                                          <p:attrName>style.rotation</p:attrName>
                                        </p:attrNameLst>
                                      </p:cBhvr>
                                      <p:tavLst>
                                        <p:tav tm="0">
                                          <p:val>
                                            <p:fltVal val="90"/>
                                          </p:val>
                                        </p:tav>
                                        <p:tav tm="100000">
                                          <p:val>
                                            <p:fltVal val="0"/>
                                          </p:val>
                                        </p:tav>
                                      </p:tavLst>
                                    </p:anim>
                                    <p:animEffect transition="in" filter="fade">
                                      <p:cBhvr>
                                        <p:cTn id="78"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animBg="1"/>
      <p:bldP spid="12" grpId="0" animBg="1"/>
      <p:bldP spid="13" grpId="0" animBg="1"/>
      <p:bldP spid="14" grpId="0" animBg="1"/>
      <p:bldP spid="15" grpId="0" animBg="1"/>
      <p:bldP spid="16" grpId="0" animBg="1"/>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9" descr="soldier_bangladesh_army_26032008_news_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11999" y="3548061"/>
            <a:ext cx="3708401" cy="260268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046" y="3548061"/>
            <a:ext cx="3810000" cy="306546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1773" y="838200"/>
            <a:ext cx="2618546" cy="2631952"/>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11999" y="838200"/>
            <a:ext cx="3913853" cy="2415378"/>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2" name="TextBox 1"/>
          <p:cNvSpPr txBox="1"/>
          <p:nvPr/>
        </p:nvSpPr>
        <p:spPr>
          <a:xfrm>
            <a:off x="2641600" y="177800"/>
            <a:ext cx="5765800" cy="584775"/>
          </a:xfrm>
          <a:prstGeom prst="rect">
            <a:avLst/>
          </a:prstGeom>
          <a:noFill/>
        </p:spPr>
        <p:txBody>
          <a:bodyPr wrap="square" rtlCol="0">
            <a:spAutoFit/>
          </a:bodyPr>
          <a:lstStyle/>
          <a:p>
            <a:pPr algn="ctr"/>
            <a:r>
              <a:rPr lang="bn-BD"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নিচের ছবিগুলো লক্ষ্য কর</a:t>
            </a:r>
            <a:endPar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4" name="Date Placeholder 3"/>
          <p:cNvSpPr>
            <a:spLocks noGrp="1"/>
          </p:cNvSpPr>
          <p:nvPr>
            <p:ph type="dt" sz="half" idx="10"/>
          </p:nvPr>
        </p:nvSpPr>
        <p:spPr/>
        <p:txBody>
          <a:bodyPr/>
          <a:lstStyle/>
          <a:p>
            <a:fld id="{3D0B4842-2A29-48B5-A42D-90CC081C0003}" type="datetime1">
              <a:rPr lang="en-US" smtClean="0"/>
              <a:t>6/5/2013</a:t>
            </a:fld>
            <a:endParaRPr lang="en-US"/>
          </a:p>
        </p:txBody>
      </p:sp>
      <p:sp>
        <p:nvSpPr>
          <p:cNvPr id="5" name="Footer Placeholder 4"/>
          <p:cNvSpPr>
            <a:spLocks noGrp="1"/>
          </p:cNvSpPr>
          <p:nvPr>
            <p:ph type="ftr" sz="quarter" idx="11"/>
          </p:nvPr>
        </p:nvSpPr>
        <p:spPr/>
        <p:txBody>
          <a:bodyPr/>
          <a:lstStyle/>
          <a:p>
            <a:r>
              <a:rPr lang="en-US" smtClean="0"/>
              <a:t>subodhbdt@gmail.com 01823793132</a:t>
            </a:r>
            <a:endParaRPr lang="en-US"/>
          </a:p>
        </p:txBody>
      </p:sp>
    </p:spTree>
    <p:extLst>
      <p:ext uri="{BB962C8B-B14F-4D97-AF65-F5344CB8AC3E}">
        <p14:creationId xmlns:p14="http://schemas.microsoft.com/office/powerpoint/2010/main" val="2530109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heel(1)">
                                      <p:cBhvr>
                                        <p:cTn id="15" dur="20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heel(1)">
                                      <p:cBhvr>
                                        <p:cTn id="20" dur="20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heel(1)">
                                      <p:cBhvr>
                                        <p:cTn id="25" dur="20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21" presetClass="entr" presetSubtype="1"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heel(1)">
                                      <p:cBhvr>
                                        <p:cTn id="30"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000" y="152400"/>
            <a:ext cx="4203700" cy="2802467"/>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r="27979" b="11229"/>
          <a:stretch/>
        </p:blipFill>
        <p:spPr>
          <a:xfrm>
            <a:off x="127001" y="3078163"/>
            <a:ext cx="4356100" cy="357663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91400" y="113247"/>
            <a:ext cx="4203700" cy="288077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b="35778"/>
          <a:stretch/>
        </p:blipFill>
        <p:spPr>
          <a:xfrm>
            <a:off x="7493000" y="3199346"/>
            <a:ext cx="4203700" cy="331575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6" name="Date Placeholder 5"/>
          <p:cNvSpPr>
            <a:spLocks noGrp="1"/>
          </p:cNvSpPr>
          <p:nvPr>
            <p:ph type="dt" sz="half" idx="10"/>
          </p:nvPr>
        </p:nvSpPr>
        <p:spPr/>
        <p:txBody>
          <a:bodyPr/>
          <a:lstStyle/>
          <a:p>
            <a:fld id="{E472C431-56EE-4EBB-991F-D64B66C86F86}" type="datetime1">
              <a:rPr lang="en-US" smtClean="0"/>
              <a:t>6/5/2013</a:t>
            </a:fld>
            <a:endParaRPr lang="en-US"/>
          </a:p>
        </p:txBody>
      </p:sp>
      <p:sp>
        <p:nvSpPr>
          <p:cNvPr id="7" name="Footer Placeholder 6"/>
          <p:cNvSpPr>
            <a:spLocks noGrp="1"/>
          </p:cNvSpPr>
          <p:nvPr>
            <p:ph type="ftr" sz="quarter" idx="11"/>
          </p:nvPr>
        </p:nvSpPr>
        <p:spPr/>
        <p:txBody>
          <a:bodyPr/>
          <a:lstStyle/>
          <a:p>
            <a:r>
              <a:rPr lang="en-US" smtClean="0"/>
              <a:t>subodhbdt@gmail.com 01823793132</a:t>
            </a:r>
            <a:endParaRPr lang="en-US"/>
          </a:p>
        </p:txBody>
      </p:sp>
    </p:spTree>
    <p:extLst>
      <p:ext uri="{BB962C8B-B14F-4D97-AF65-F5344CB8AC3E}">
        <p14:creationId xmlns:p14="http://schemas.microsoft.com/office/powerpoint/2010/main" val="869339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1000" fill="hold"/>
                                        <p:tgtEl>
                                          <p:spTgt spid="3"/>
                                        </p:tgtEl>
                                        <p:attrNameLst>
                                          <p:attrName>ppt_w</p:attrName>
                                        </p:attrNameLst>
                                      </p:cBhvr>
                                      <p:tavLst>
                                        <p:tav tm="0">
                                          <p:val>
                                            <p:fltVal val="0"/>
                                          </p:val>
                                        </p:tav>
                                        <p:tav tm="100000">
                                          <p:val>
                                            <p:strVal val="#ppt_w"/>
                                          </p:val>
                                        </p:tav>
                                      </p:tavLst>
                                    </p:anim>
                                    <p:anim calcmode="lin" valueType="num">
                                      <p:cBhvr>
                                        <p:cTn id="16" dur="1000" fill="hold"/>
                                        <p:tgtEl>
                                          <p:spTgt spid="3"/>
                                        </p:tgtEl>
                                        <p:attrNameLst>
                                          <p:attrName>ppt_h</p:attrName>
                                        </p:attrNameLst>
                                      </p:cBhvr>
                                      <p:tavLst>
                                        <p:tav tm="0">
                                          <p:val>
                                            <p:fltVal val="0"/>
                                          </p:val>
                                        </p:tav>
                                        <p:tav tm="100000">
                                          <p:val>
                                            <p:strVal val="#ppt_h"/>
                                          </p:val>
                                        </p:tav>
                                      </p:tavLst>
                                    </p:anim>
                                    <p:anim calcmode="lin" valueType="num">
                                      <p:cBhvr>
                                        <p:cTn id="17" dur="1000" fill="hold"/>
                                        <p:tgtEl>
                                          <p:spTgt spid="3"/>
                                        </p:tgtEl>
                                        <p:attrNameLst>
                                          <p:attrName>style.rotation</p:attrName>
                                        </p:attrNameLst>
                                      </p:cBhvr>
                                      <p:tavLst>
                                        <p:tav tm="0">
                                          <p:val>
                                            <p:fltVal val="90"/>
                                          </p:val>
                                        </p:tav>
                                        <p:tav tm="100000">
                                          <p:val>
                                            <p:fltVal val="0"/>
                                          </p:val>
                                        </p:tav>
                                      </p:tavLst>
                                    </p:anim>
                                    <p:animEffect transition="in" filter="fade">
                                      <p:cBhvr>
                                        <p:cTn id="18" dur="10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fltVal val="0"/>
                                          </p:val>
                                        </p:tav>
                                        <p:tav tm="100000">
                                          <p:val>
                                            <p:strVal val="#ppt_w"/>
                                          </p:val>
                                        </p:tav>
                                      </p:tavLst>
                                    </p:anim>
                                    <p:anim calcmode="lin" valueType="num">
                                      <p:cBhvr>
                                        <p:cTn id="24" dur="1000" fill="hold"/>
                                        <p:tgtEl>
                                          <p:spTgt spid="4"/>
                                        </p:tgtEl>
                                        <p:attrNameLst>
                                          <p:attrName>ppt_h</p:attrName>
                                        </p:attrNameLst>
                                      </p:cBhvr>
                                      <p:tavLst>
                                        <p:tav tm="0">
                                          <p:val>
                                            <p:fltVal val="0"/>
                                          </p:val>
                                        </p:tav>
                                        <p:tav tm="100000">
                                          <p:val>
                                            <p:strVal val="#ppt_h"/>
                                          </p:val>
                                        </p:tav>
                                      </p:tavLst>
                                    </p:anim>
                                    <p:anim calcmode="lin" valueType="num">
                                      <p:cBhvr>
                                        <p:cTn id="25" dur="1000" fill="hold"/>
                                        <p:tgtEl>
                                          <p:spTgt spid="4"/>
                                        </p:tgtEl>
                                        <p:attrNameLst>
                                          <p:attrName>style.rotation</p:attrName>
                                        </p:attrNameLst>
                                      </p:cBhvr>
                                      <p:tavLst>
                                        <p:tav tm="0">
                                          <p:val>
                                            <p:fltVal val="90"/>
                                          </p:val>
                                        </p:tav>
                                        <p:tav tm="100000">
                                          <p:val>
                                            <p:fltVal val="0"/>
                                          </p:val>
                                        </p:tav>
                                      </p:tavLst>
                                    </p:anim>
                                    <p:animEffect transition="in" filter="fade">
                                      <p:cBhvr>
                                        <p:cTn id="26" dur="10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1000" fill="hold"/>
                                        <p:tgtEl>
                                          <p:spTgt spid="5"/>
                                        </p:tgtEl>
                                        <p:attrNameLst>
                                          <p:attrName>ppt_w</p:attrName>
                                        </p:attrNameLst>
                                      </p:cBhvr>
                                      <p:tavLst>
                                        <p:tav tm="0">
                                          <p:val>
                                            <p:fltVal val="0"/>
                                          </p:val>
                                        </p:tav>
                                        <p:tav tm="100000">
                                          <p:val>
                                            <p:strVal val="#ppt_w"/>
                                          </p:val>
                                        </p:tav>
                                      </p:tavLst>
                                    </p:anim>
                                    <p:anim calcmode="lin" valueType="num">
                                      <p:cBhvr>
                                        <p:cTn id="32" dur="1000" fill="hold"/>
                                        <p:tgtEl>
                                          <p:spTgt spid="5"/>
                                        </p:tgtEl>
                                        <p:attrNameLst>
                                          <p:attrName>ppt_h</p:attrName>
                                        </p:attrNameLst>
                                      </p:cBhvr>
                                      <p:tavLst>
                                        <p:tav tm="0">
                                          <p:val>
                                            <p:fltVal val="0"/>
                                          </p:val>
                                        </p:tav>
                                        <p:tav tm="100000">
                                          <p:val>
                                            <p:strVal val="#ppt_h"/>
                                          </p:val>
                                        </p:tav>
                                      </p:tavLst>
                                    </p:anim>
                                    <p:anim calcmode="lin" valueType="num">
                                      <p:cBhvr>
                                        <p:cTn id="33" dur="1000" fill="hold"/>
                                        <p:tgtEl>
                                          <p:spTgt spid="5"/>
                                        </p:tgtEl>
                                        <p:attrNameLst>
                                          <p:attrName>style.rotation</p:attrName>
                                        </p:attrNameLst>
                                      </p:cBhvr>
                                      <p:tavLst>
                                        <p:tav tm="0">
                                          <p:val>
                                            <p:fltVal val="90"/>
                                          </p:val>
                                        </p:tav>
                                        <p:tav tm="100000">
                                          <p:val>
                                            <p:fltVal val="0"/>
                                          </p:val>
                                        </p:tav>
                                      </p:tavLst>
                                    </p:anim>
                                    <p:animEffect transition="in" filter="fade">
                                      <p:cBhvr>
                                        <p:cTn id="3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676400" y="596900"/>
            <a:ext cx="8648700" cy="1862048"/>
          </a:xfrm>
          <a:prstGeom prst="rect">
            <a:avLst/>
          </a:prstGeom>
          <a:scene3d>
            <a:camera prst="orthographicFront"/>
            <a:lightRig rig="threePt" dir="t"/>
          </a:scene3d>
          <a:sp3d>
            <a:bevelT prst="angle"/>
          </a:sp3d>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bn-BD" sz="11500" b="1" dirty="0" smtClean="0">
                <a:ln w="1905"/>
                <a:solidFill>
                  <a:srgbClr val="7030A0"/>
                </a:solidFill>
                <a:effectLst>
                  <a:innerShdw blurRad="69850" dist="43180" dir="5400000">
                    <a:srgbClr val="000000">
                      <a:alpha val="65000"/>
                    </a:srgbClr>
                  </a:innerShdw>
                </a:effectLst>
              </a:rPr>
              <a:t>জোড়ায় কাজ </a:t>
            </a:r>
            <a:endParaRPr lang="en-US" sz="11500" b="1" dirty="0">
              <a:ln w="1905"/>
              <a:solidFill>
                <a:srgbClr val="7030A0"/>
              </a:solidFill>
              <a:effectLst>
                <a:innerShdw blurRad="69850" dist="43180" dir="5400000">
                  <a:srgbClr val="000000">
                    <a:alpha val="65000"/>
                  </a:srgbClr>
                </a:innerShdw>
              </a:effectLst>
            </a:endParaRPr>
          </a:p>
        </p:txBody>
      </p:sp>
      <p:sp>
        <p:nvSpPr>
          <p:cNvPr id="8" name="Flowchart: Alternate Process 7"/>
          <p:cNvSpPr/>
          <p:nvPr/>
        </p:nvSpPr>
        <p:spPr>
          <a:xfrm>
            <a:off x="1244600" y="3695700"/>
            <a:ext cx="9702800" cy="1676400"/>
          </a:xfrm>
          <a:prstGeom prst="flowChartAlternateProcess">
            <a:avLst/>
          </a:prstGeom>
          <a:scene3d>
            <a:camera prst="orthographicFront"/>
            <a:lightRig rig="threePt" dir="t"/>
          </a:scene3d>
          <a:sp3d>
            <a:bevelT prst="angle"/>
          </a:sp3d>
        </p:spPr>
        <p:style>
          <a:lnRef idx="0">
            <a:schemeClr val="accent5"/>
          </a:lnRef>
          <a:fillRef idx="3">
            <a:schemeClr val="accent5"/>
          </a:fillRef>
          <a:effectRef idx="3">
            <a:schemeClr val="accent5"/>
          </a:effectRef>
          <a:fontRef idx="minor">
            <a:schemeClr val="lt1"/>
          </a:fontRef>
        </p:style>
        <p:txBody>
          <a:bodyPr rtlCol="0" anchor="ctr"/>
          <a:lstStyle/>
          <a:p>
            <a:pPr algn="ctr"/>
            <a:r>
              <a:rPr lang="bn-BD" sz="6000" b="1" dirty="0" smtClean="0">
                <a:ln w="1905"/>
                <a:solidFill>
                  <a:srgbClr val="FFFF00"/>
                </a:solidFill>
                <a:effectLst>
                  <a:innerShdw blurRad="69850" dist="43180" dir="5400000">
                    <a:srgbClr val="000000">
                      <a:alpha val="65000"/>
                    </a:srgbClr>
                  </a:innerShdw>
                </a:effectLst>
              </a:rPr>
              <a:t>জাতিসংঘের উদ্দেশ্যগুলো লিখ </a:t>
            </a:r>
            <a:endParaRPr lang="en-US" sz="6000" b="1" dirty="0">
              <a:ln w="1905"/>
              <a:solidFill>
                <a:srgbClr val="FFFF00"/>
              </a:solidFill>
              <a:effectLst>
                <a:innerShdw blurRad="69850" dist="43180" dir="5400000">
                  <a:srgbClr val="000000">
                    <a:alpha val="65000"/>
                  </a:srgbClr>
                </a:innerShdw>
              </a:effectLst>
            </a:endParaRPr>
          </a:p>
        </p:txBody>
      </p:sp>
      <p:sp>
        <p:nvSpPr>
          <p:cNvPr id="2" name="Date Placeholder 1"/>
          <p:cNvSpPr>
            <a:spLocks noGrp="1"/>
          </p:cNvSpPr>
          <p:nvPr>
            <p:ph type="dt" sz="half" idx="10"/>
          </p:nvPr>
        </p:nvSpPr>
        <p:spPr/>
        <p:txBody>
          <a:bodyPr/>
          <a:lstStyle/>
          <a:p>
            <a:fld id="{3FDC9844-0AA9-4A8E-A1DA-3659FAE6FC14}" type="datetime1">
              <a:rPr lang="en-US" smtClean="0"/>
              <a:t>6/5/2013</a:t>
            </a:fld>
            <a:endParaRPr lang="en-US"/>
          </a:p>
        </p:txBody>
      </p:sp>
      <p:sp>
        <p:nvSpPr>
          <p:cNvPr id="3" name="Footer Placeholder 2"/>
          <p:cNvSpPr>
            <a:spLocks noGrp="1"/>
          </p:cNvSpPr>
          <p:nvPr>
            <p:ph type="ftr" sz="quarter" idx="11"/>
          </p:nvPr>
        </p:nvSpPr>
        <p:spPr/>
        <p:txBody>
          <a:bodyPr/>
          <a:lstStyle/>
          <a:p>
            <a:r>
              <a:rPr lang="en-US" smtClean="0"/>
              <a:t>subodhbdt@gmail.com 01823793132</a:t>
            </a:r>
            <a:endParaRPr lang="en-US"/>
          </a:p>
        </p:txBody>
      </p:sp>
    </p:spTree>
    <p:extLst>
      <p:ext uri="{BB962C8B-B14F-4D97-AF65-F5344CB8AC3E}">
        <p14:creationId xmlns:p14="http://schemas.microsoft.com/office/powerpoint/2010/main" val="1626974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1000" fill="hold"/>
                                        <p:tgtEl>
                                          <p:spTgt spid="8"/>
                                        </p:tgtEl>
                                        <p:attrNameLst>
                                          <p:attrName>ppt_w</p:attrName>
                                        </p:attrNameLst>
                                      </p:cBhvr>
                                      <p:tavLst>
                                        <p:tav tm="0">
                                          <p:val>
                                            <p:fltVal val="0"/>
                                          </p:val>
                                        </p:tav>
                                        <p:tav tm="100000">
                                          <p:val>
                                            <p:strVal val="#ppt_w"/>
                                          </p:val>
                                        </p:tav>
                                      </p:tavLst>
                                    </p:anim>
                                    <p:anim calcmode="lin" valueType="num">
                                      <p:cBhvr>
                                        <p:cTn id="26" dur="1000" fill="hold"/>
                                        <p:tgtEl>
                                          <p:spTgt spid="8"/>
                                        </p:tgtEl>
                                        <p:attrNameLst>
                                          <p:attrName>ppt_h</p:attrName>
                                        </p:attrNameLst>
                                      </p:cBhvr>
                                      <p:tavLst>
                                        <p:tav tm="0">
                                          <p:val>
                                            <p:fltVal val="0"/>
                                          </p:val>
                                        </p:tav>
                                        <p:tav tm="100000">
                                          <p:val>
                                            <p:strVal val="#ppt_h"/>
                                          </p:val>
                                        </p:tav>
                                      </p:tavLst>
                                    </p:anim>
                                    <p:anim calcmode="lin" valueType="num">
                                      <p:cBhvr>
                                        <p:cTn id="27" dur="1000" fill="hold"/>
                                        <p:tgtEl>
                                          <p:spTgt spid="8"/>
                                        </p:tgtEl>
                                        <p:attrNameLst>
                                          <p:attrName>style.rotation</p:attrName>
                                        </p:attrNameLst>
                                      </p:cBhvr>
                                      <p:tavLst>
                                        <p:tav tm="0">
                                          <p:val>
                                            <p:fltVal val="90"/>
                                          </p:val>
                                        </p:tav>
                                        <p:tav tm="100000">
                                          <p:val>
                                            <p:fltVal val="0"/>
                                          </p:val>
                                        </p:tav>
                                      </p:tavLst>
                                    </p:anim>
                                    <p:animEffect transition="in" filter="fade">
                                      <p:cBhvr>
                                        <p:cTn id="2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85800" y="495300"/>
            <a:ext cx="2654300" cy="707886"/>
          </a:xfrm>
          <a:prstGeom prst="rect">
            <a:avLst/>
          </a:prstGeom>
          <a:scene3d>
            <a:camera prst="orthographicFront"/>
            <a:lightRig rig="threePt" dir="t"/>
          </a:scene3d>
          <a:sp3d>
            <a:bevelT w="139700" h="139700" prst="divot"/>
          </a:sp3d>
        </p:spPr>
        <p:style>
          <a:lnRef idx="3">
            <a:schemeClr val="lt1"/>
          </a:lnRef>
          <a:fillRef idx="1">
            <a:schemeClr val="accent5"/>
          </a:fillRef>
          <a:effectRef idx="1">
            <a:schemeClr val="accent5"/>
          </a:effectRef>
          <a:fontRef idx="minor">
            <a:schemeClr val="lt1"/>
          </a:fontRef>
        </p:style>
        <p:txBody>
          <a:bodyPr wrap="square" rtlCol="0">
            <a:spAutoFit/>
          </a:bodyPr>
          <a:lstStyle/>
          <a:p>
            <a:r>
              <a:rPr lang="bn-BD" sz="4000" dirty="0" smtClean="0"/>
              <a:t>এসো দেখি</a:t>
            </a:r>
            <a:endParaRPr lang="en-US" sz="4000" dirty="0"/>
          </a:p>
        </p:txBody>
      </p:sp>
      <p:grpSp>
        <p:nvGrpSpPr>
          <p:cNvPr id="10" name="Group 9"/>
          <p:cNvGrpSpPr/>
          <p:nvPr/>
        </p:nvGrpSpPr>
        <p:grpSpPr>
          <a:xfrm>
            <a:off x="3340100" y="767243"/>
            <a:ext cx="2374900" cy="615400"/>
            <a:chOff x="3835400" y="768900"/>
            <a:chExt cx="2374900" cy="615400"/>
          </a:xfrm>
        </p:grpSpPr>
        <p:sp>
          <p:nvSpPr>
            <p:cNvPr id="8" name="Rectangle 7"/>
            <p:cNvSpPr/>
            <p:nvPr/>
          </p:nvSpPr>
          <p:spPr>
            <a:xfrm>
              <a:off x="3835400" y="768900"/>
              <a:ext cx="2197100" cy="204857"/>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9" name="Down Arrow 8"/>
            <p:cNvSpPr/>
            <p:nvPr/>
          </p:nvSpPr>
          <p:spPr>
            <a:xfrm>
              <a:off x="5702300" y="768900"/>
              <a:ext cx="508000" cy="615400"/>
            </a:xfrm>
            <a:prstGeom prst="down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grpSp>
      <p:sp>
        <p:nvSpPr>
          <p:cNvPr id="11" name="TextBox 10"/>
          <p:cNvSpPr txBox="1"/>
          <p:nvPr/>
        </p:nvSpPr>
        <p:spPr>
          <a:xfrm>
            <a:off x="469900" y="1587500"/>
            <a:ext cx="11404600" cy="523220"/>
          </a:xfrm>
          <a:prstGeom prst="rect">
            <a:avLst/>
          </a:prstGeom>
          <a:noFill/>
        </p:spPr>
        <p:txBody>
          <a:bodyPr wrap="square" rtlCol="0">
            <a:spAutoFit/>
          </a:bodyPr>
          <a:lstStyle/>
          <a:p>
            <a:r>
              <a:rPr lang="bn-BD"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১. বিশ্বে শান্তি স্থাপন ও নিরাপত্তা নিশ্চিত করা। </a:t>
            </a:r>
            <a:endPar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2" name="TextBox 11"/>
          <p:cNvSpPr txBox="1"/>
          <p:nvPr/>
        </p:nvSpPr>
        <p:spPr>
          <a:xfrm>
            <a:off x="469900" y="2235200"/>
            <a:ext cx="11404600" cy="523220"/>
          </a:xfrm>
          <a:prstGeom prst="rect">
            <a:avLst/>
          </a:prstGeom>
          <a:noFill/>
        </p:spPr>
        <p:txBody>
          <a:bodyPr wrap="square" rtlCol="0">
            <a:spAutoFit/>
          </a:bodyPr>
          <a:lstStyle/>
          <a:p>
            <a:r>
              <a:rPr lang="bn-BD"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২. বিভিন্ন জাতির মধ্যে সহযোগিতা ও বন্ধুত্ব জোরদার করা। </a:t>
            </a:r>
            <a:endPar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3" name="TextBox 12"/>
          <p:cNvSpPr txBox="1"/>
          <p:nvPr/>
        </p:nvSpPr>
        <p:spPr>
          <a:xfrm>
            <a:off x="495300" y="2959100"/>
            <a:ext cx="11404600" cy="954107"/>
          </a:xfrm>
          <a:prstGeom prst="rect">
            <a:avLst/>
          </a:prstGeom>
          <a:noFill/>
        </p:spPr>
        <p:txBody>
          <a:bodyPr wrap="square" rtlCol="0">
            <a:spAutoFit/>
          </a:bodyPr>
          <a:lstStyle/>
          <a:p>
            <a:r>
              <a:rPr lang="bn-BD"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৩. অর্থনৈতিক, সামাজিক ও সাংস্কৃতিক ক্ষেত্রে সকল জাতির মধো </a:t>
            </a:r>
          </a:p>
          <a:p>
            <a:r>
              <a:rPr lang="bn-BD"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bn-BD"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সহযোগিতা গড়ে তোলা। </a:t>
            </a:r>
            <a:endPar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4" name="TextBox 13"/>
          <p:cNvSpPr txBox="1"/>
          <p:nvPr/>
        </p:nvSpPr>
        <p:spPr>
          <a:xfrm>
            <a:off x="469900" y="3964007"/>
            <a:ext cx="11811000" cy="523220"/>
          </a:xfrm>
          <a:prstGeom prst="rect">
            <a:avLst/>
          </a:prstGeom>
          <a:noFill/>
        </p:spPr>
        <p:txBody>
          <a:bodyPr wrap="square" rtlCol="0">
            <a:spAutoFit/>
          </a:bodyPr>
          <a:lstStyle/>
          <a:p>
            <a:r>
              <a:rPr lang="bn-BD"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৪. আন্তর্জাতিক আইনের সাহায্যে আন্তর্জাতিক বিরোধের শান্তিপূর্ণ সমাধান করা</a:t>
            </a:r>
            <a:endPar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7" name="TextBox 16"/>
          <p:cNvSpPr txBox="1"/>
          <p:nvPr/>
        </p:nvSpPr>
        <p:spPr>
          <a:xfrm>
            <a:off x="508000" y="4827607"/>
            <a:ext cx="11404600" cy="954107"/>
          </a:xfrm>
          <a:prstGeom prst="rect">
            <a:avLst/>
          </a:prstGeom>
          <a:noFill/>
        </p:spPr>
        <p:txBody>
          <a:bodyPr wrap="square" rtlCol="0">
            <a:spAutoFit/>
          </a:bodyPr>
          <a:lstStyle/>
          <a:p>
            <a:r>
              <a:rPr lang="bn-BD"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৫</a:t>
            </a:r>
            <a:r>
              <a:rPr lang="bn-BD"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জাতি, ধর্ম, বর্ণ নির্বিশেষে সকলের স্বাধীনতা ও মৌলিক অধিকারের প্রতি </a:t>
            </a:r>
          </a:p>
          <a:p>
            <a:r>
              <a:rPr lang="bn-BD"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bn-BD"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সম্মান ও শ্রদ্ধাবোধ গড়ে তোলা। </a:t>
            </a:r>
            <a:endPar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2" name="Date Placeholder 1"/>
          <p:cNvSpPr>
            <a:spLocks noGrp="1"/>
          </p:cNvSpPr>
          <p:nvPr>
            <p:ph type="dt" sz="half" idx="10"/>
          </p:nvPr>
        </p:nvSpPr>
        <p:spPr/>
        <p:txBody>
          <a:bodyPr/>
          <a:lstStyle/>
          <a:p>
            <a:fld id="{C07C6F44-1CC2-4596-954B-87F5C81DFB09}" type="datetime1">
              <a:rPr lang="en-US" smtClean="0"/>
              <a:t>6/5/2013</a:t>
            </a:fld>
            <a:endParaRPr lang="en-US"/>
          </a:p>
        </p:txBody>
      </p:sp>
      <p:sp>
        <p:nvSpPr>
          <p:cNvPr id="4" name="Footer Placeholder 3"/>
          <p:cNvSpPr>
            <a:spLocks noGrp="1"/>
          </p:cNvSpPr>
          <p:nvPr>
            <p:ph type="ftr" sz="quarter" idx="11"/>
          </p:nvPr>
        </p:nvSpPr>
        <p:spPr/>
        <p:txBody>
          <a:bodyPr/>
          <a:lstStyle/>
          <a:p>
            <a:r>
              <a:rPr lang="en-US" smtClean="0"/>
              <a:t>subodhbdt@gmail.com 01823793132</a:t>
            </a:r>
            <a:endParaRPr lang="en-US"/>
          </a:p>
        </p:txBody>
      </p:sp>
    </p:spTree>
    <p:extLst>
      <p:ext uri="{BB962C8B-B14F-4D97-AF65-F5344CB8AC3E}">
        <p14:creationId xmlns:p14="http://schemas.microsoft.com/office/powerpoint/2010/main" val="4143316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80">
                                          <p:stCondLst>
                                            <p:cond delay="0"/>
                                          </p:stCondLst>
                                        </p:cTn>
                                        <p:tgtEl>
                                          <p:spTgt spid="10"/>
                                        </p:tgtEl>
                                      </p:cBhvr>
                                    </p:animEffect>
                                    <p:anim calcmode="lin" valueType="num">
                                      <p:cBhvr>
                                        <p:cTn id="13"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8" dur="26">
                                          <p:stCondLst>
                                            <p:cond delay="650"/>
                                          </p:stCondLst>
                                        </p:cTn>
                                        <p:tgtEl>
                                          <p:spTgt spid="10"/>
                                        </p:tgtEl>
                                      </p:cBhvr>
                                      <p:to x="100000" y="60000"/>
                                    </p:animScale>
                                    <p:animScale>
                                      <p:cBhvr>
                                        <p:cTn id="19" dur="166" decel="50000">
                                          <p:stCondLst>
                                            <p:cond delay="676"/>
                                          </p:stCondLst>
                                        </p:cTn>
                                        <p:tgtEl>
                                          <p:spTgt spid="10"/>
                                        </p:tgtEl>
                                      </p:cBhvr>
                                      <p:to x="100000" y="100000"/>
                                    </p:animScale>
                                    <p:animScale>
                                      <p:cBhvr>
                                        <p:cTn id="20" dur="26">
                                          <p:stCondLst>
                                            <p:cond delay="1312"/>
                                          </p:stCondLst>
                                        </p:cTn>
                                        <p:tgtEl>
                                          <p:spTgt spid="10"/>
                                        </p:tgtEl>
                                      </p:cBhvr>
                                      <p:to x="100000" y="80000"/>
                                    </p:animScale>
                                    <p:animScale>
                                      <p:cBhvr>
                                        <p:cTn id="21" dur="166" decel="50000">
                                          <p:stCondLst>
                                            <p:cond delay="1338"/>
                                          </p:stCondLst>
                                        </p:cTn>
                                        <p:tgtEl>
                                          <p:spTgt spid="10"/>
                                        </p:tgtEl>
                                      </p:cBhvr>
                                      <p:to x="100000" y="100000"/>
                                    </p:animScale>
                                    <p:animScale>
                                      <p:cBhvr>
                                        <p:cTn id="22" dur="26">
                                          <p:stCondLst>
                                            <p:cond delay="1642"/>
                                          </p:stCondLst>
                                        </p:cTn>
                                        <p:tgtEl>
                                          <p:spTgt spid="10"/>
                                        </p:tgtEl>
                                      </p:cBhvr>
                                      <p:to x="100000" y="90000"/>
                                    </p:animScale>
                                    <p:animScale>
                                      <p:cBhvr>
                                        <p:cTn id="23" dur="166" decel="50000">
                                          <p:stCondLst>
                                            <p:cond delay="1668"/>
                                          </p:stCondLst>
                                        </p:cTn>
                                        <p:tgtEl>
                                          <p:spTgt spid="10"/>
                                        </p:tgtEl>
                                      </p:cBhvr>
                                      <p:to x="100000" y="100000"/>
                                    </p:animScale>
                                    <p:animScale>
                                      <p:cBhvr>
                                        <p:cTn id="24" dur="26">
                                          <p:stCondLst>
                                            <p:cond delay="1808"/>
                                          </p:stCondLst>
                                        </p:cTn>
                                        <p:tgtEl>
                                          <p:spTgt spid="10"/>
                                        </p:tgtEl>
                                      </p:cBhvr>
                                      <p:to x="100000" y="95000"/>
                                    </p:animScale>
                                    <p:animScale>
                                      <p:cBhvr>
                                        <p:cTn id="25" dur="166" decel="50000">
                                          <p:stCondLst>
                                            <p:cond delay="1834"/>
                                          </p:stCondLst>
                                        </p:cTn>
                                        <p:tgtEl>
                                          <p:spTgt spid="10"/>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41" presetClass="entr" presetSubtype="0" fill="hold" grpId="0" nodeType="clickEffect">
                                  <p:stCondLst>
                                    <p:cond delay="0"/>
                                  </p:stCondLst>
                                  <p:iterate type="lt">
                                    <p:tmPct val="10000"/>
                                  </p:iterate>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11"/>
                                        </p:tgtEl>
                                        <p:attrNameLst>
                                          <p:attrName>ppt_y</p:attrName>
                                        </p:attrNameLst>
                                      </p:cBhvr>
                                      <p:tavLst>
                                        <p:tav tm="0">
                                          <p:val>
                                            <p:strVal val="#ppt_y"/>
                                          </p:val>
                                        </p:tav>
                                        <p:tav tm="100000">
                                          <p:val>
                                            <p:strVal val="#ppt_y"/>
                                          </p:val>
                                        </p:tav>
                                      </p:tavLst>
                                    </p:anim>
                                    <p:anim calcmode="lin" valueType="num">
                                      <p:cBhvr>
                                        <p:cTn id="32"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41" presetClass="entr" presetSubtype="0" fill="hold" grpId="0" nodeType="clickEffect">
                                  <p:stCondLst>
                                    <p:cond delay="0"/>
                                  </p:stCondLst>
                                  <p:iterate type="lt">
                                    <p:tmPct val="10000"/>
                                  </p:iterate>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12"/>
                                        </p:tgtEl>
                                        <p:attrNameLst>
                                          <p:attrName>ppt_y</p:attrName>
                                        </p:attrNameLst>
                                      </p:cBhvr>
                                      <p:tavLst>
                                        <p:tav tm="0">
                                          <p:val>
                                            <p:strVal val="#ppt_y"/>
                                          </p:val>
                                        </p:tav>
                                        <p:tav tm="100000">
                                          <p:val>
                                            <p:strVal val="#ppt_y"/>
                                          </p:val>
                                        </p:tav>
                                      </p:tavLst>
                                    </p:anim>
                                    <p:anim calcmode="lin" valueType="num">
                                      <p:cBhvr>
                                        <p:cTn id="41"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12"/>
                                        </p:tgtEl>
                                      </p:cBhvr>
                                    </p:animEffect>
                                  </p:childTnLst>
                                </p:cTn>
                              </p:par>
                            </p:childTnLst>
                          </p:cTn>
                        </p:par>
                      </p:childTnLst>
                    </p:cTn>
                  </p:par>
                  <p:par>
                    <p:cTn id="44" fill="hold">
                      <p:stCondLst>
                        <p:cond delay="indefinite"/>
                      </p:stCondLst>
                      <p:childTnLst>
                        <p:par>
                          <p:cTn id="45" fill="hold">
                            <p:stCondLst>
                              <p:cond delay="0"/>
                            </p:stCondLst>
                            <p:childTnLst>
                              <p:par>
                                <p:cTn id="46" presetID="41" presetClass="entr" presetSubtype="0" fill="hold" grpId="0" nodeType="clickEffect">
                                  <p:stCondLst>
                                    <p:cond delay="0"/>
                                  </p:stCondLst>
                                  <p:iterate type="lt">
                                    <p:tmPct val="10000"/>
                                  </p:iterate>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13"/>
                                        </p:tgtEl>
                                        <p:attrNameLst>
                                          <p:attrName>ppt_y</p:attrName>
                                        </p:attrNameLst>
                                      </p:cBhvr>
                                      <p:tavLst>
                                        <p:tav tm="0">
                                          <p:val>
                                            <p:strVal val="#ppt_y"/>
                                          </p:val>
                                        </p:tav>
                                        <p:tav tm="100000">
                                          <p:val>
                                            <p:strVal val="#ppt_y"/>
                                          </p:val>
                                        </p:tav>
                                      </p:tavLst>
                                    </p:anim>
                                    <p:anim calcmode="lin" valueType="num">
                                      <p:cBhvr>
                                        <p:cTn id="50"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13"/>
                                        </p:tgtEl>
                                      </p:cBhvr>
                                    </p:animEffect>
                                  </p:childTnLst>
                                </p:cTn>
                              </p:par>
                            </p:childTnLst>
                          </p:cTn>
                        </p:par>
                      </p:childTnLst>
                    </p:cTn>
                  </p:par>
                  <p:par>
                    <p:cTn id="53" fill="hold">
                      <p:stCondLst>
                        <p:cond delay="indefinite"/>
                      </p:stCondLst>
                      <p:childTnLst>
                        <p:par>
                          <p:cTn id="54" fill="hold">
                            <p:stCondLst>
                              <p:cond delay="0"/>
                            </p:stCondLst>
                            <p:childTnLst>
                              <p:par>
                                <p:cTn id="55" presetID="41" presetClass="entr" presetSubtype="0" fill="hold" grpId="0" nodeType="clickEffect">
                                  <p:stCondLst>
                                    <p:cond delay="0"/>
                                  </p:stCondLst>
                                  <p:iterate type="lt">
                                    <p:tmPct val="10000"/>
                                  </p:iterate>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58" dur="500" fill="hold"/>
                                        <p:tgtEl>
                                          <p:spTgt spid="14"/>
                                        </p:tgtEl>
                                        <p:attrNameLst>
                                          <p:attrName>ppt_y</p:attrName>
                                        </p:attrNameLst>
                                      </p:cBhvr>
                                      <p:tavLst>
                                        <p:tav tm="0">
                                          <p:val>
                                            <p:strVal val="#ppt_y"/>
                                          </p:val>
                                        </p:tav>
                                        <p:tav tm="100000">
                                          <p:val>
                                            <p:strVal val="#ppt_y"/>
                                          </p:val>
                                        </p:tav>
                                      </p:tavLst>
                                    </p:anim>
                                    <p:anim calcmode="lin" valueType="num">
                                      <p:cBhvr>
                                        <p:cTn id="59"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60"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61" dur="500" tmFilter="0,0; .5, 1; 1, 1"/>
                                        <p:tgtEl>
                                          <p:spTgt spid="14"/>
                                        </p:tgtEl>
                                      </p:cBhvr>
                                    </p:animEffect>
                                  </p:childTnLst>
                                </p:cTn>
                              </p:par>
                            </p:childTnLst>
                          </p:cTn>
                        </p:par>
                      </p:childTnLst>
                    </p:cTn>
                  </p:par>
                  <p:par>
                    <p:cTn id="62" fill="hold">
                      <p:stCondLst>
                        <p:cond delay="indefinite"/>
                      </p:stCondLst>
                      <p:childTnLst>
                        <p:par>
                          <p:cTn id="63" fill="hold">
                            <p:stCondLst>
                              <p:cond delay="0"/>
                            </p:stCondLst>
                            <p:childTnLst>
                              <p:par>
                                <p:cTn id="64" presetID="41" presetClass="entr" presetSubtype="0" fill="hold" grpId="0" nodeType="clickEffect">
                                  <p:stCondLst>
                                    <p:cond delay="0"/>
                                  </p:stCondLst>
                                  <p:iterate type="lt">
                                    <p:tmPct val="10000"/>
                                  </p:iterate>
                                  <p:childTnLst>
                                    <p:set>
                                      <p:cBhvr>
                                        <p:cTn id="65" dur="1" fill="hold">
                                          <p:stCondLst>
                                            <p:cond delay="0"/>
                                          </p:stCondLst>
                                        </p:cTn>
                                        <p:tgtEl>
                                          <p:spTgt spid="17"/>
                                        </p:tgtEl>
                                        <p:attrNameLst>
                                          <p:attrName>style.visibility</p:attrName>
                                        </p:attrNameLst>
                                      </p:cBhvr>
                                      <p:to>
                                        <p:strVal val="visible"/>
                                      </p:to>
                                    </p:set>
                                    <p:anim calcmode="lin" valueType="num">
                                      <p:cBhvr>
                                        <p:cTn id="66"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17"/>
                                        </p:tgtEl>
                                        <p:attrNameLst>
                                          <p:attrName>ppt_y</p:attrName>
                                        </p:attrNameLst>
                                      </p:cBhvr>
                                      <p:tavLst>
                                        <p:tav tm="0">
                                          <p:val>
                                            <p:strVal val="#ppt_y"/>
                                          </p:val>
                                        </p:tav>
                                        <p:tav tm="100000">
                                          <p:val>
                                            <p:strVal val="#ppt_y"/>
                                          </p:val>
                                        </p:tav>
                                      </p:tavLst>
                                    </p:anim>
                                    <p:anim calcmode="lin" valueType="num">
                                      <p:cBhvr>
                                        <p:cTn id="68"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70" dur="500" tmFilter="0,0; .5, 1; 1, 1"/>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p:bldP spid="12" grpId="0"/>
      <p:bldP spid="13" grpId="0"/>
      <p:bldP spid="14" grpId="0"/>
      <p:bldP spid="1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57300" y="685800"/>
            <a:ext cx="9220200" cy="1200329"/>
          </a:xfrm>
          <a:prstGeom prst="rect">
            <a:avLst/>
          </a:prstGeom>
          <a:scene3d>
            <a:camera prst="perspectiveFront"/>
            <a:lightRig rig="threePt" dir="t"/>
          </a:scene3d>
          <a:sp3d>
            <a:bevelT/>
          </a:sp3d>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bn-BD" sz="7200" dirty="0" smtClean="0"/>
              <a:t>মূল্যায়ন </a:t>
            </a:r>
            <a:endParaRPr lang="en-US" sz="7200" dirty="0"/>
          </a:p>
        </p:txBody>
      </p:sp>
      <p:sp>
        <p:nvSpPr>
          <p:cNvPr id="5" name="TextBox 4"/>
          <p:cNvSpPr txBox="1"/>
          <p:nvPr/>
        </p:nvSpPr>
        <p:spPr>
          <a:xfrm>
            <a:off x="1257300" y="2413000"/>
            <a:ext cx="9220200" cy="584775"/>
          </a:xfrm>
          <a:prstGeom prst="rect">
            <a:avLst/>
          </a:prstGeom>
          <a:noFill/>
        </p:spPr>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bn-BD"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১. কত সালে জাতিসংঘ সৃস্টি হয় ? </a:t>
            </a:r>
            <a:endParaRPr lang="en-US"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6" name="TextBox 5"/>
          <p:cNvSpPr txBox="1"/>
          <p:nvPr/>
        </p:nvSpPr>
        <p:spPr>
          <a:xfrm>
            <a:off x="1168400" y="3136612"/>
            <a:ext cx="9220200" cy="584775"/>
          </a:xfrm>
          <a:prstGeom prst="rect">
            <a:avLst/>
          </a:prstGeom>
          <a:noFill/>
        </p:spPr>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bn-BD"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২</a:t>
            </a:r>
            <a:r>
              <a:rPr lang="bn-BD"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জাতিসংঘ কতটি অঙ্গ নিয়ে গঠিত ? </a:t>
            </a:r>
            <a:endParaRPr lang="en-US"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7" name="TextBox 6"/>
          <p:cNvSpPr txBox="1"/>
          <p:nvPr/>
        </p:nvSpPr>
        <p:spPr>
          <a:xfrm>
            <a:off x="1168400" y="3822700"/>
            <a:ext cx="9220200" cy="584775"/>
          </a:xfrm>
          <a:prstGeom prst="rect">
            <a:avLst/>
          </a:prstGeom>
          <a:noFill/>
        </p:spPr>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bn-BD"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৩. জাতিসংঘের স্থায়ী সদস্য রাষ্ট্র কয়টি ? </a:t>
            </a:r>
            <a:endParaRPr lang="en-US"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8" name="TextBox 7"/>
          <p:cNvSpPr txBox="1"/>
          <p:nvPr/>
        </p:nvSpPr>
        <p:spPr>
          <a:xfrm>
            <a:off x="1168400" y="4508500"/>
            <a:ext cx="10642600" cy="584775"/>
          </a:xfrm>
          <a:prstGeom prst="rect">
            <a:avLst/>
          </a:prstGeom>
          <a:noFill/>
        </p:spPr>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bn-BD"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৪. বাংলাদেশ কত সালে জাতিসংঘের সদস্য পদ লাভ করে ? </a:t>
            </a:r>
            <a:endParaRPr lang="en-US"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9" name="TextBox 8"/>
          <p:cNvSpPr txBox="1"/>
          <p:nvPr/>
        </p:nvSpPr>
        <p:spPr>
          <a:xfrm>
            <a:off x="1143000" y="5245100"/>
            <a:ext cx="10642600" cy="584775"/>
          </a:xfrm>
          <a:prstGeom prst="rect">
            <a:avLst/>
          </a:prstGeom>
          <a:noFill/>
        </p:spPr>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bn-BD"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৫. বর্তমানে বিশ্বের কতটি দেশ জাতিসংঘের সদস্য ? </a:t>
            </a:r>
            <a:endParaRPr lang="en-US"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2" name="Date Placeholder 1"/>
          <p:cNvSpPr>
            <a:spLocks noGrp="1"/>
          </p:cNvSpPr>
          <p:nvPr>
            <p:ph type="dt" sz="half" idx="10"/>
          </p:nvPr>
        </p:nvSpPr>
        <p:spPr/>
        <p:txBody>
          <a:bodyPr/>
          <a:lstStyle/>
          <a:p>
            <a:fld id="{8EA93511-9D37-4882-80DF-DA16568A3E8B}" type="datetime1">
              <a:rPr lang="en-US" smtClean="0"/>
              <a:t>6/5/2013</a:t>
            </a:fld>
            <a:endParaRPr lang="en-US"/>
          </a:p>
        </p:txBody>
      </p:sp>
      <p:sp>
        <p:nvSpPr>
          <p:cNvPr id="3" name="Footer Placeholder 2"/>
          <p:cNvSpPr>
            <a:spLocks noGrp="1"/>
          </p:cNvSpPr>
          <p:nvPr>
            <p:ph type="ftr" sz="quarter" idx="11"/>
          </p:nvPr>
        </p:nvSpPr>
        <p:spPr/>
        <p:txBody>
          <a:bodyPr/>
          <a:lstStyle/>
          <a:p>
            <a:r>
              <a:rPr lang="en-US" smtClean="0"/>
              <a:t>subodhbdt@gmail.com 01823793132</a:t>
            </a:r>
            <a:endParaRPr lang="en-US"/>
          </a:p>
        </p:txBody>
      </p:sp>
    </p:spTree>
    <p:extLst>
      <p:ext uri="{BB962C8B-B14F-4D97-AF65-F5344CB8AC3E}">
        <p14:creationId xmlns:p14="http://schemas.microsoft.com/office/powerpoint/2010/main" val="2729655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 by="(-#ppt_w*2)" calcmode="lin" valueType="num">
                                      <p:cBhvr rctx="PPT">
                                        <p:cTn id="12" dur="500" autoRev="1" fill="hold">
                                          <p:stCondLst>
                                            <p:cond delay="0"/>
                                          </p:stCondLst>
                                        </p:cTn>
                                        <p:tgtEl>
                                          <p:spTgt spid="5"/>
                                        </p:tgtEl>
                                        <p:attrNameLst>
                                          <p:attrName>ppt_w</p:attrName>
                                        </p:attrNameLst>
                                      </p:cBhvr>
                                    </p:anim>
                                    <p:anim by="(#ppt_w*0.50)" calcmode="lin" valueType="num">
                                      <p:cBhvr>
                                        <p:cTn id="13" dur="500" decel="50000" autoRev="1" fill="hold">
                                          <p:stCondLst>
                                            <p:cond delay="0"/>
                                          </p:stCondLst>
                                        </p:cTn>
                                        <p:tgtEl>
                                          <p:spTgt spid="5"/>
                                        </p:tgtEl>
                                        <p:attrNameLst>
                                          <p:attrName>ppt_x</p:attrName>
                                        </p:attrNameLst>
                                      </p:cBhvr>
                                    </p:anim>
                                    <p:anim from="(-#ppt_h/2)" to="(#ppt_y)" calcmode="lin" valueType="num">
                                      <p:cBhvr>
                                        <p:cTn id="14" dur="1000" fill="hold">
                                          <p:stCondLst>
                                            <p:cond delay="0"/>
                                          </p:stCondLst>
                                        </p:cTn>
                                        <p:tgtEl>
                                          <p:spTgt spid="5"/>
                                        </p:tgtEl>
                                        <p:attrNameLst>
                                          <p:attrName>ppt_y</p:attrName>
                                        </p:attrNameLst>
                                      </p:cBhvr>
                                    </p:anim>
                                    <p:animRot by="21600000">
                                      <p:cBhvr>
                                        <p:cTn id="15" dur="1000" fill="hold">
                                          <p:stCondLst>
                                            <p:cond delay="0"/>
                                          </p:stCondLst>
                                        </p:cTn>
                                        <p:tgtEl>
                                          <p:spTgt spid="5"/>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56" presetClass="entr" presetSubtype="0" fill="hold" grpId="0" nodeType="clickEffect">
                                  <p:stCondLst>
                                    <p:cond delay="0"/>
                                  </p:stCondLst>
                                  <p:iterate type="lt">
                                    <p:tmPct val="10000"/>
                                  </p:iterate>
                                  <p:childTnLst>
                                    <p:set>
                                      <p:cBhvr>
                                        <p:cTn id="19" dur="1" fill="hold">
                                          <p:stCondLst>
                                            <p:cond delay="0"/>
                                          </p:stCondLst>
                                        </p:cTn>
                                        <p:tgtEl>
                                          <p:spTgt spid="6"/>
                                        </p:tgtEl>
                                        <p:attrNameLst>
                                          <p:attrName>style.visibility</p:attrName>
                                        </p:attrNameLst>
                                      </p:cBhvr>
                                      <p:to>
                                        <p:strVal val="visible"/>
                                      </p:to>
                                    </p:set>
                                    <p:anim by="(-#ppt_w*2)" calcmode="lin" valueType="num">
                                      <p:cBhvr rctx="PPT">
                                        <p:cTn id="20" dur="500" autoRev="1" fill="hold">
                                          <p:stCondLst>
                                            <p:cond delay="0"/>
                                          </p:stCondLst>
                                        </p:cTn>
                                        <p:tgtEl>
                                          <p:spTgt spid="6"/>
                                        </p:tgtEl>
                                        <p:attrNameLst>
                                          <p:attrName>ppt_w</p:attrName>
                                        </p:attrNameLst>
                                      </p:cBhvr>
                                    </p:anim>
                                    <p:anim by="(#ppt_w*0.50)" calcmode="lin" valueType="num">
                                      <p:cBhvr>
                                        <p:cTn id="21" dur="500" decel="50000" autoRev="1" fill="hold">
                                          <p:stCondLst>
                                            <p:cond delay="0"/>
                                          </p:stCondLst>
                                        </p:cTn>
                                        <p:tgtEl>
                                          <p:spTgt spid="6"/>
                                        </p:tgtEl>
                                        <p:attrNameLst>
                                          <p:attrName>ppt_x</p:attrName>
                                        </p:attrNameLst>
                                      </p:cBhvr>
                                    </p:anim>
                                    <p:anim from="(-#ppt_h/2)" to="(#ppt_y)" calcmode="lin" valueType="num">
                                      <p:cBhvr>
                                        <p:cTn id="22" dur="1000" fill="hold">
                                          <p:stCondLst>
                                            <p:cond delay="0"/>
                                          </p:stCondLst>
                                        </p:cTn>
                                        <p:tgtEl>
                                          <p:spTgt spid="6"/>
                                        </p:tgtEl>
                                        <p:attrNameLst>
                                          <p:attrName>ppt_y</p:attrName>
                                        </p:attrNameLst>
                                      </p:cBhvr>
                                    </p:anim>
                                    <p:animRot by="21600000">
                                      <p:cBhvr>
                                        <p:cTn id="23" dur="1000" fill="hold">
                                          <p:stCondLst>
                                            <p:cond delay="0"/>
                                          </p:stCondLst>
                                        </p:cTn>
                                        <p:tgtEl>
                                          <p:spTgt spid="6"/>
                                        </p:tgtEl>
                                        <p:attrNameLst>
                                          <p:attrName>r</p:attrName>
                                        </p:attrNameLst>
                                      </p:cBhvr>
                                    </p:animRot>
                                  </p:childTnLst>
                                </p:cTn>
                              </p:par>
                            </p:childTnLst>
                          </p:cTn>
                        </p:par>
                      </p:childTnLst>
                    </p:cTn>
                  </p:par>
                  <p:par>
                    <p:cTn id="24" fill="hold">
                      <p:stCondLst>
                        <p:cond delay="indefinite"/>
                      </p:stCondLst>
                      <p:childTnLst>
                        <p:par>
                          <p:cTn id="25" fill="hold">
                            <p:stCondLst>
                              <p:cond delay="0"/>
                            </p:stCondLst>
                            <p:childTnLst>
                              <p:par>
                                <p:cTn id="26" presetID="56" presetClass="entr" presetSubtype="0" fill="hold" grpId="0" nodeType="clickEffect">
                                  <p:stCondLst>
                                    <p:cond delay="0"/>
                                  </p:stCondLst>
                                  <p:iterate type="lt">
                                    <p:tmPct val="10000"/>
                                  </p:iterate>
                                  <p:childTnLst>
                                    <p:set>
                                      <p:cBhvr>
                                        <p:cTn id="27" dur="1" fill="hold">
                                          <p:stCondLst>
                                            <p:cond delay="0"/>
                                          </p:stCondLst>
                                        </p:cTn>
                                        <p:tgtEl>
                                          <p:spTgt spid="7"/>
                                        </p:tgtEl>
                                        <p:attrNameLst>
                                          <p:attrName>style.visibility</p:attrName>
                                        </p:attrNameLst>
                                      </p:cBhvr>
                                      <p:to>
                                        <p:strVal val="visible"/>
                                      </p:to>
                                    </p:set>
                                    <p:anim by="(-#ppt_w*2)" calcmode="lin" valueType="num">
                                      <p:cBhvr rctx="PPT">
                                        <p:cTn id="28" dur="500" autoRev="1" fill="hold">
                                          <p:stCondLst>
                                            <p:cond delay="0"/>
                                          </p:stCondLst>
                                        </p:cTn>
                                        <p:tgtEl>
                                          <p:spTgt spid="7"/>
                                        </p:tgtEl>
                                        <p:attrNameLst>
                                          <p:attrName>ppt_w</p:attrName>
                                        </p:attrNameLst>
                                      </p:cBhvr>
                                    </p:anim>
                                    <p:anim by="(#ppt_w*0.50)" calcmode="lin" valueType="num">
                                      <p:cBhvr>
                                        <p:cTn id="29" dur="500" decel="50000" autoRev="1" fill="hold">
                                          <p:stCondLst>
                                            <p:cond delay="0"/>
                                          </p:stCondLst>
                                        </p:cTn>
                                        <p:tgtEl>
                                          <p:spTgt spid="7"/>
                                        </p:tgtEl>
                                        <p:attrNameLst>
                                          <p:attrName>ppt_x</p:attrName>
                                        </p:attrNameLst>
                                      </p:cBhvr>
                                    </p:anim>
                                    <p:anim from="(-#ppt_h/2)" to="(#ppt_y)" calcmode="lin" valueType="num">
                                      <p:cBhvr>
                                        <p:cTn id="30" dur="1000" fill="hold">
                                          <p:stCondLst>
                                            <p:cond delay="0"/>
                                          </p:stCondLst>
                                        </p:cTn>
                                        <p:tgtEl>
                                          <p:spTgt spid="7"/>
                                        </p:tgtEl>
                                        <p:attrNameLst>
                                          <p:attrName>ppt_y</p:attrName>
                                        </p:attrNameLst>
                                      </p:cBhvr>
                                    </p:anim>
                                    <p:animRot by="21600000">
                                      <p:cBhvr>
                                        <p:cTn id="31" dur="1000" fill="hold">
                                          <p:stCondLst>
                                            <p:cond delay="0"/>
                                          </p:stCondLst>
                                        </p:cTn>
                                        <p:tgtEl>
                                          <p:spTgt spid="7"/>
                                        </p:tgtEl>
                                        <p:attrNameLst>
                                          <p:attrName>r</p:attrName>
                                        </p:attrNameLst>
                                      </p:cBhvr>
                                    </p:animRot>
                                  </p:childTnLst>
                                </p:cTn>
                              </p:par>
                            </p:childTnLst>
                          </p:cTn>
                        </p:par>
                      </p:childTnLst>
                    </p:cTn>
                  </p:par>
                  <p:par>
                    <p:cTn id="32" fill="hold">
                      <p:stCondLst>
                        <p:cond delay="indefinite"/>
                      </p:stCondLst>
                      <p:childTnLst>
                        <p:par>
                          <p:cTn id="33" fill="hold">
                            <p:stCondLst>
                              <p:cond delay="0"/>
                            </p:stCondLst>
                            <p:childTnLst>
                              <p:par>
                                <p:cTn id="34" presetID="56" presetClass="entr" presetSubtype="0" fill="hold" grpId="0" nodeType="clickEffect">
                                  <p:stCondLst>
                                    <p:cond delay="0"/>
                                  </p:stCondLst>
                                  <p:iterate type="lt">
                                    <p:tmPct val="10000"/>
                                  </p:iterate>
                                  <p:childTnLst>
                                    <p:set>
                                      <p:cBhvr>
                                        <p:cTn id="35" dur="1" fill="hold">
                                          <p:stCondLst>
                                            <p:cond delay="0"/>
                                          </p:stCondLst>
                                        </p:cTn>
                                        <p:tgtEl>
                                          <p:spTgt spid="8"/>
                                        </p:tgtEl>
                                        <p:attrNameLst>
                                          <p:attrName>style.visibility</p:attrName>
                                        </p:attrNameLst>
                                      </p:cBhvr>
                                      <p:to>
                                        <p:strVal val="visible"/>
                                      </p:to>
                                    </p:set>
                                    <p:anim by="(-#ppt_w*2)" calcmode="lin" valueType="num">
                                      <p:cBhvr rctx="PPT">
                                        <p:cTn id="36" dur="500" autoRev="1" fill="hold">
                                          <p:stCondLst>
                                            <p:cond delay="0"/>
                                          </p:stCondLst>
                                        </p:cTn>
                                        <p:tgtEl>
                                          <p:spTgt spid="8"/>
                                        </p:tgtEl>
                                        <p:attrNameLst>
                                          <p:attrName>ppt_w</p:attrName>
                                        </p:attrNameLst>
                                      </p:cBhvr>
                                    </p:anim>
                                    <p:anim by="(#ppt_w*0.50)" calcmode="lin" valueType="num">
                                      <p:cBhvr>
                                        <p:cTn id="37" dur="500" decel="50000" autoRev="1" fill="hold">
                                          <p:stCondLst>
                                            <p:cond delay="0"/>
                                          </p:stCondLst>
                                        </p:cTn>
                                        <p:tgtEl>
                                          <p:spTgt spid="8"/>
                                        </p:tgtEl>
                                        <p:attrNameLst>
                                          <p:attrName>ppt_x</p:attrName>
                                        </p:attrNameLst>
                                      </p:cBhvr>
                                    </p:anim>
                                    <p:anim from="(-#ppt_h/2)" to="(#ppt_y)" calcmode="lin" valueType="num">
                                      <p:cBhvr>
                                        <p:cTn id="38" dur="1000" fill="hold">
                                          <p:stCondLst>
                                            <p:cond delay="0"/>
                                          </p:stCondLst>
                                        </p:cTn>
                                        <p:tgtEl>
                                          <p:spTgt spid="8"/>
                                        </p:tgtEl>
                                        <p:attrNameLst>
                                          <p:attrName>ppt_y</p:attrName>
                                        </p:attrNameLst>
                                      </p:cBhvr>
                                    </p:anim>
                                    <p:animRot by="21600000">
                                      <p:cBhvr>
                                        <p:cTn id="39" dur="1000" fill="hold">
                                          <p:stCondLst>
                                            <p:cond delay="0"/>
                                          </p:stCondLst>
                                        </p:cTn>
                                        <p:tgtEl>
                                          <p:spTgt spid="8"/>
                                        </p:tgtEl>
                                        <p:attrNameLst>
                                          <p:attrName>r</p:attrName>
                                        </p:attrNameLst>
                                      </p:cBhvr>
                                    </p:animRot>
                                  </p:childTnLst>
                                </p:cTn>
                              </p:par>
                            </p:childTnLst>
                          </p:cTn>
                        </p:par>
                      </p:childTnLst>
                    </p:cTn>
                  </p:par>
                  <p:par>
                    <p:cTn id="40" fill="hold">
                      <p:stCondLst>
                        <p:cond delay="indefinite"/>
                      </p:stCondLst>
                      <p:childTnLst>
                        <p:par>
                          <p:cTn id="41" fill="hold">
                            <p:stCondLst>
                              <p:cond delay="0"/>
                            </p:stCondLst>
                            <p:childTnLst>
                              <p:par>
                                <p:cTn id="42" presetID="56" presetClass="entr" presetSubtype="0" fill="hold" grpId="0" nodeType="clickEffect">
                                  <p:stCondLst>
                                    <p:cond delay="0"/>
                                  </p:stCondLst>
                                  <p:iterate type="lt">
                                    <p:tmPct val="10000"/>
                                  </p:iterate>
                                  <p:childTnLst>
                                    <p:set>
                                      <p:cBhvr>
                                        <p:cTn id="43" dur="1" fill="hold">
                                          <p:stCondLst>
                                            <p:cond delay="0"/>
                                          </p:stCondLst>
                                        </p:cTn>
                                        <p:tgtEl>
                                          <p:spTgt spid="9"/>
                                        </p:tgtEl>
                                        <p:attrNameLst>
                                          <p:attrName>style.visibility</p:attrName>
                                        </p:attrNameLst>
                                      </p:cBhvr>
                                      <p:to>
                                        <p:strVal val="visible"/>
                                      </p:to>
                                    </p:set>
                                    <p:anim by="(-#ppt_w*2)" calcmode="lin" valueType="num">
                                      <p:cBhvr rctx="PPT">
                                        <p:cTn id="44" dur="500" autoRev="1" fill="hold">
                                          <p:stCondLst>
                                            <p:cond delay="0"/>
                                          </p:stCondLst>
                                        </p:cTn>
                                        <p:tgtEl>
                                          <p:spTgt spid="9"/>
                                        </p:tgtEl>
                                        <p:attrNameLst>
                                          <p:attrName>ppt_w</p:attrName>
                                        </p:attrNameLst>
                                      </p:cBhvr>
                                    </p:anim>
                                    <p:anim by="(#ppt_w*0.50)" calcmode="lin" valueType="num">
                                      <p:cBhvr>
                                        <p:cTn id="45" dur="500" decel="50000" autoRev="1" fill="hold">
                                          <p:stCondLst>
                                            <p:cond delay="0"/>
                                          </p:stCondLst>
                                        </p:cTn>
                                        <p:tgtEl>
                                          <p:spTgt spid="9"/>
                                        </p:tgtEl>
                                        <p:attrNameLst>
                                          <p:attrName>ppt_x</p:attrName>
                                        </p:attrNameLst>
                                      </p:cBhvr>
                                    </p:anim>
                                    <p:anim from="(-#ppt_h/2)" to="(#ppt_y)" calcmode="lin" valueType="num">
                                      <p:cBhvr>
                                        <p:cTn id="46" dur="1000" fill="hold">
                                          <p:stCondLst>
                                            <p:cond delay="0"/>
                                          </p:stCondLst>
                                        </p:cTn>
                                        <p:tgtEl>
                                          <p:spTgt spid="9"/>
                                        </p:tgtEl>
                                        <p:attrNameLst>
                                          <p:attrName>ppt_y</p:attrName>
                                        </p:attrNameLst>
                                      </p:cBhvr>
                                    </p:anim>
                                    <p:animRot by="21600000">
                                      <p:cBhvr>
                                        <p:cTn id="47" dur="1000" fill="hold">
                                          <p:stCondLst>
                                            <p:cond delay="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677334" y="2844997"/>
            <a:ext cx="10803466" cy="1714303"/>
          </a:xfrm>
          <a:prstGeom prst="rect">
            <a:avLst/>
          </a:prstGeom>
          <a:scene3d>
            <a:camera prst="orthographicFront"/>
            <a:lightRig rig="threePt" dir="t"/>
          </a:scene3d>
          <a:sp3d>
            <a:bevelT prst="angle"/>
          </a:sp3d>
        </p:spPr>
        <p:style>
          <a:lnRef idx="1">
            <a:schemeClr val="accent4"/>
          </a:lnRef>
          <a:fillRef idx="2">
            <a:schemeClr val="accent4"/>
          </a:fillRef>
          <a:effectRef idx="1">
            <a:schemeClr val="accent4"/>
          </a:effectRef>
          <a:fontRef idx="minor">
            <a:schemeClr val="dk1"/>
          </a:fontRef>
        </p:style>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bn-BD" sz="5400" b="1" dirty="0" smtClean="0">
                <a:ln w="1905"/>
                <a:solidFill>
                  <a:srgbClr val="7030A0"/>
                </a:solidFill>
                <a:effectLst>
                  <a:innerShdw blurRad="69850" dist="43180" dir="5400000">
                    <a:srgbClr val="000000">
                      <a:alpha val="65000"/>
                    </a:srgbClr>
                  </a:innerShdw>
                </a:effectLst>
              </a:rPr>
              <a:t>বাংলাদেশের শান্তি রক্ষায় জাতিসংঘের ভূমিকা কতোটুকু আলোচনা কর।</a:t>
            </a:r>
            <a:endParaRPr lang="en-US" sz="5400" b="1" dirty="0">
              <a:ln w="1905"/>
              <a:solidFill>
                <a:srgbClr val="7030A0"/>
              </a:solidFill>
              <a:effectLst>
                <a:innerShdw blurRad="69850" dist="43180" dir="5400000">
                  <a:srgbClr val="000000">
                    <a:alpha val="65000"/>
                  </a:srgbClr>
                </a:innerShdw>
              </a:effectLst>
            </a:endParaRPr>
          </a:p>
        </p:txBody>
      </p:sp>
      <p:sp>
        <p:nvSpPr>
          <p:cNvPr id="4" name="TextBox 3"/>
          <p:cNvSpPr txBox="1"/>
          <p:nvPr/>
        </p:nvSpPr>
        <p:spPr>
          <a:xfrm>
            <a:off x="677334" y="275573"/>
            <a:ext cx="10508408" cy="1107996"/>
          </a:xfrm>
          <a:prstGeom prst="rect">
            <a:avLst/>
          </a:prstGeom>
          <a:scene3d>
            <a:camera prst="orthographicFront"/>
            <a:lightRig rig="threePt" dir="t"/>
          </a:scene3d>
          <a:sp3d>
            <a:bevelT w="139700" prst="cross"/>
          </a:sp3d>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bn-BD" sz="6600" dirty="0">
                <a:ln w="18415" cmpd="sng">
                  <a:solidFill>
                    <a:srgbClr val="FFFFFF"/>
                  </a:solidFill>
                  <a:prstDash val="solid"/>
                </a:ln>
                <a:solidFill>
                  <a:srgbClr val="FFFFFF"/>
                </a:solidFill>
                <a:effectLst>
                  <a:outerShdw blurRad="63500" dir="3600000" algn="tl" rotWithShape="0">
                    <a:srgbClr val="000000">
                      <a:alpha val="70000"/>
                    </a:srgbClr>
                  </a:outerShdw>
                </a:effectLst>
              </a:rPr>
              <a:t>বাড়ির </a:t>
            </a:r>
            <a:r>
              <a:rPr lang="bn-BD" sz="6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কাজ</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2" name="Date Placeholder 1"/>
          <p:cNvSpPr>
            <a:spLocks noGrp="1"/>
          </p:cNvSpPr>
          <p:nvPr>
            <p:ph type="dt" sz="half" idx="10"/>
          </p:nvPr>
        </p:nvSpPr>
        <p:spPr/>
        <p:txBody>
          <a:bodyPr/>
          <a:lstStyle/>
          <a:p>
            <a:fld id="{9EE73010-732C-4D32-B8F6-B1B11ED5F339}" type="datetime1">
              <a:rPr lang="en-US" smtClean="0"/>
              <a:t>6/5/2013</a:t>
            </a:fld>
            <a:endParaRPr lang="en-US"/>
          </a:p>
        </p:txBody>
      </p:sp>
      <p:sp>
        <p:nvSpPr>
          <p:cNvPr id="5" name="Footer Placeholder 4"/>
          <p:cNvSpPr>
            <a:spLocks noGrp="1"/>
          </p:cNvSpPr>
          <p:nvPr>
            <p:ph type="ftr" sz="quarter" idx="11"/>
          </p:nvPr>
        </p:nvSpPr>
        <p:spPr/>
        <p:txBody>
          <a:bodyPr/>
          <a:lstStyle/>
          <a:p>
            <a:r>
              <a:rPr lang="en-US" smtClean="0"/>
              <a:t>subodhbdt@gmail.com 01823793132</a:t>
            </a:r>
            <a:endParaRPr lang="en-US"/>
          </a:p>
        </p:txBody>
      </p:sp>
    </p:spTree>
    <p:extLst>
      <p:ext uri="{BB962C8B-B14F-4D97-AF65-F5344CB8AC3E}">
        <p14:creationId xmlns:p14="http://schemas.microsoft.com/office/powerpoint/2010/main" val="673149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41" presetClass="entr" presetSubtype="0" fill="hold" grpId="1" nodeType="click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gtEl>
                                        <p:attrNameLst>
                                          <p:attrName>ppt_y</p:attrName>
                                        </p:attrNameLst>
                                      </p:cBhvr>
                                      <p:tavLst>
                                        <p:tav tm="0">
                                          <p:val>
                                            <p:strVal val="#ppt_y"/>
                                          </p:val>
                                        </p:tav>
                                        <p:tav tm="100000">
                                          <p:val>
                                            <p:strVal val="#ppt_y"/>
                                          </p:val>
                                        </p:tav>
                                      </p:tavLst>
                                    </p:anim>
                                    <p:anim calcmode="lin" valueType="num">
                                      <p:cBhvr>
                                        <p:cTn id="17"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animBg="1"/>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74800" y="419100"/>
            <a:ext cx="8813800" cy="1569660"/>
          </a:xfrm>
          <a:prstGeom prst="rect">
            <a:avLst/>
          </a:prstGeom>
          <a:scene3d>
            <a:camera prst="orthographicFront"/>
            <a:lightRig rig="threePt" dir="t"/>
          </a:scene3d>
          <a:sp3d>
            <a:bevelT w="139700" h="139700" prst="divot"/>
          </a:sp3d>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bn-BD" sz="9600" dirty="0" smtClean="0"/>
              <a:t>ধন্যবাদ</a:t>
            </a:r>
            <a:endParaRPr lang="en-US" sz="96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5600" y="2097087"/>
            <a:ext cx="6354234" cy="4608513"/>
          </a:xfrm>
          <a:prstGeom prst="sun">
            <a:avLst/>
          </a:prstGeom>
        </p:spPr>
      </p:pic>
      <p:sp>
        <p:nvSpPr>
          <p:cNvPr id="4" name="Date Placeholder 3"/>
          <p:cNvSpPr>
            <a:spLocks noGrp="1"/>
          </p:cNvSpPr>
          <p:nvPr>
            <p:ph type="dt" sz="half" idx="10"/>
          </p:nvPr>
        </p:nvSpPr>
        <p:spPr/>
        <p:txBody>
          <a:bodyPr/>
          <a:lstStyle/>
          <a:p>
            <a:fld id="{78CB3791-5D7C-4673-BE47-F7A342015F42}" type="datetime1">
              <a:rPr lang="en-US" smtClean="0"/>
              <a:t>6/5/2013</a:t>
            </a:fld>
            <a:endParaRPr lang="en-US"/>
          </a:p>
        </p:txBody>
      </p:sp>
      <p:sp>
        <p:nvSpPr>
          <p:cNvPr id="5" name="Footer Placeholder 4"/>
          <p:cNvSpPr>
            <a:spLocks noGrp="1"/>
          </p:cNvSpPr>
          <p:nvPr>
            <p:ph type="ftr" sz="quarter" idx="11"/>
          </p:nvPr>
        </p:nvSpPr>
        <p:spPr/>
        <p:txBody>
          <a:bodyPr/>
          <a:lstStyle/>
          <a:p>
            <a:r>
              <a:rPr lang="en-US" smtClean="0"/>
              <a:t>subodhbdt@gmail.com 01823793132</a:t>
            </a:r>
            <a:endParaRPr lang="en-US"/>
          </a:p>
        </p:txBody>
      </p:sp>
    </p:spTree>
    <p:extLst>
      <p:ext uri="{BB962C8B-B14F-4D97-AF65-F5344CB8AC3E}">
        <p14:creationId xmlns:p14="http://schemas.microsoft.com/office/powerpoint/2010/main" val="596055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45"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2000"/>
                                        <p:tgtEl>
                                          <p:spTgt spid="3"/>
                                        </p:tgtEl>
                                      </p:cBhvr>
                                    </p:animEffect>
                                    <p:anim calcmode="lin" valueType="num">
                                      <p:cBhvr>
                                        <p:cTn id="16" dur="2000" fill="hold"/>
                                        <p:tgtEl>
                                          <p:spTgt spid="3"/>
                                        </p:tgtEl>
                                        <p:attrNameLst>
                                          <p:attrName>ppt_w</p:attrName>
                                        </p:attrNameLst>
                                      </p:cBhvr>
                                      <p:tavLst>
                                        <p:tav tm="0" fmla="#ppt_w*sin(2.5*pi*$)">
                                          <p:val>
                                            <p:fltVal val="0"/>
                                          </p:val>
                                        </p:tav>
                                        <p:tav tm="100000">
                                          <p:val>
                                            <p:fltVal val="1"/>
                                          </p:val>
                                        </p:tav>
                                      </p:tavLst>
                                    </p:anim>
                                    <p:anim calcmode="lin" valueType="num">
                                      <p:cBhvr>
                                        <p:cTn id="17"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658</TotalTime>
  <Words>417</Words>
  <Application>Microsoft Office PowerPoint</Application>
  <PresentationFormat>Custom</PresentationFormat>
  <Paragraphs>117</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DOEL</dc:creator>
  <cp:lastModifiedBy>ismail - [2010]</cp:lastModifiedBy>
  <cp:revision>160</cp:revision>
  <dcterms:created xsi:type="dcterms:W3CDTF">2013-05-31T11:12:30Z</dcterms:created>
  <dcterms:modified xsi:type="dcterms:W3CDTF">2013-06-05T06:13:18Z</dcterms:modified>
</cp:coreProperties>
</file>